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xml" ContentType="application/vnd.openxmlformats-officedocument.presentationml.notesSlide+xml"/>
  <Override PartName="/ppt/ink/ink11.xml" ContentType="application/inkml+xml"/>
  <Override PartName="/ppt/notesSlides/notesSlide2.xml" ContentType="application/vnd.openxmlformats-officedocument.presentationml.notesSlide+xml"/>
  <Override PartName="/ppt/ink/ink1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0"/>
  </p:notesMasterIdLst>
  <p:handoutMasterIdLst>
    <p:handoutMasterId r:id="rId21"/>
  </p:handoutMasterIdLst>
  <p:sldIdLst>
    <p:sldId id="2435" r:id="rId5"/>
    <p:sldId id="2440" r:id="rId6"/>
    <p:sldId id="258" r:id="rId7"/>
    <p:sldId id="259" r:id="rId8"/>
    <p:sldId id="2441" r:id="rId9"/>
    <p:sldId id="2442" r:id="rId10"/>
    <p:sldId id="2443" r:id="rId11"/>
    <p:sldId id="2445" r:id="rId12"/>
    <p:sldId id="2450" r:id="rId13"/>
    <p:sldId id="2447" r:id="rId14"/>
    <p:sldId id="2448" r:id="rId15"/>
    <p:sldId id="2449" r:id="rId16"/>
    <p:sldId id="260" r:id="rId17"/>
    <p:sldId id="2444" r:id="rId18"/>
    <p:sldId id="243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3864"/>
    <a:srgbClr val="37335E"/>
    <a:srgbClr val="3B345F"/>
    <a:srgbClr val="B46370"/>
    <a:srgbClr val="E6E6E6"/>
    <a:srgbClr val="2F3342"/>
    <a:srgbClr val="5A4368"/>
    <a:srgbClr val="B96975"/>
    <a:srgbClr val="E6A47B"/>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74" autoAdjust="0"/>
  </p:normalViewPr>
  <p:slideViewPr>
    <p:cSldViewPr snapToGrid="0">
      <p:cViewPr>
        <p:scale>
          <a:sx n="80" d="100"/>
          <a:sy n="80" d="100"/>
        </p:scale>
        <p:origin x="100" y="40"/>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44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tevi\AppData\Roaming\Microsoft\Excel\Book1%20(version%201).xlsb"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ln>
                  <a:solidFill>
                    <a:srgbClr val="FFC000"/>
                  </a:solidFill>
                </a:ln>
                <a:solidFill>
                  <a:srgbClr val="FF0000"/>
                </a:solidFill>
                <a:latin typeface="+mn-lt"/>
                <a:ea typeface="+mn-ea"/>
                <a:cs typeface="+mn-cs"/>
              </a:defRPr>
            </a:pPr>
            <a:r>
              <a:rPr lang="en-US">
                <a:ln>
                  <a:solidFill>
                    <a:srgbClr val="FFC000"/>
                  </a:solidFill>
                </a:ln>
                <a:solidFill>
                  <a:srgbClr val="FF0000"/>
                </a:solidFill>
              </a:rPr>
              <a:t>Guilford</a:t>
            </a:r>
            <a:r>
              <a:rPr lang="en-US" baseline="0">
                <a:ln>
                  <a:solidFill>
                    <a:srgbClr val="FFC000"/>
                  </a:solidFill>
                </a:ln>
                <a:solidFill>
                  <a:srgbClr val="FF0000"/>
                </a:solidFill>
              </a:rPr>
              <a:t> County Opioid Crisis</a:t>
            </a:r>
            <a:endParaRPr lang="en-US">
              <a:ln>
                <a:solidFill>
                  <a:srgbClr val="FFC000"/>
                </a:solidFill>
              </a:ln>
              <a:solidFill>
                <a:srgbClr val="FF0000"/>
              </a:solidFill>
            </a:endParaRPr>
          </a:p>
        </c:rich>
      </c:tx>
      <c:overlay val="0"/>
      <c:spPr>
        <a:noFill/>
        <a:ln>
          <a:noFill/>
        </a:ln>
        <a:effectLst/>
      </c:spPr>
      <c:txPr>
        <a:bodyPr rot="0" spcFirstLastPara="1" vertOverflow="ellipsis" vert="horz" wrap="square" anchor="ctr" anchorCtr="1"/>
        <a:lstStyle/>
        <a:p>
          <a:pPr>
            <a:defRPr sz="1800" b="1" i="0" u="none" strike="noStrike" kern="1200" baseline="0">
              <a:ln>
                <a:solidFill>
                  <a:srgbClr val="FFC000"/>
                </a:solidFill>
              </a:ln>
              <a:solidFill>
                <a:srgbClr val="FF0000"/>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1"/>
          <c:order val="1"/>
          <c:tx>
            <c:v>Overdose Patients</c:v>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numLit>
              <c:formatCode>General</c:formatCode>
              <c:ptCount val="6"/>
              <c:pt idx="0">
                <c:v>2013</c:v>
              </c:pt>
              <c:pt idx="1">
                <c:v>2014</c:v>
              </c:pt>
              <c:pt idx="2">
                <c:v>2015</c:v>
              </c:pt>
              <c:pt idx="3">
                <c:v>2016</c:v>
              </c:pt>
              <c:pt idx="4">
                <c:v>2017</c:v>
              </c:pt>
              <c:pt idx="5">
                <c:v>2018</c:v>
              </c:pt>
            </c:numLit>
          </c:cat>
          <c:val>
            <c:numRef>
              <c:f>Sheet1!$B$1:$B$6</c:f>
              <c:numCache>
                <c:formatCode>General</c:formatCode>
                <c:ptCount val="6"/>
                <c:pt idx="0">
                  <c:v>157</c:v>
                </c:pt>
                <c:pt idx="1">
                  <c:v>288</c:v>
                </c:pt>
                <c:pt idx="2">
                  <c:v>261</c:v>
                </c:pt>
                <c:pt idx="3">
                  <c:v>396</c:v>
                </c:pt>
                <c:pt idx="4">
                  <c:v>695</c:v>
                </c:pt>
                <c:pt idx="5">
                  <c:v>912</c:v>
                </c:pt>
              </c:numCache>
            </c:numRef>
          </c:val>
          <c:extLst>
            <c:ext xmlns:c16="http://schemas.microsoft.com/office/drawing/2014/chart" uri="{C3380CC4-5D6E-409C-BE32-E72D297353CC}">
              <c16:uniqueId val="{00000000-F9A3-4ECD-8C09-19986839F976}"/>
            </c:ext>
          </c:extLst>
        </c:ser>
        <c:ser>
          <c:idx val="2"/>
          <c:order val="2"/>
          <c:tx>
            <c:v>Overdose Deaths</c:v>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numLit>
              <c:formatCode>General</c:formatCode>
              <c:ptCount val="6"/>
              <c:pt idx="0">
                <c:v>2013</c:v>
              </c:pt>
              <c:pt idx="1">
                <c:v>2014</c:v>
              </c:pt>
              <c:pt idx="2">
                <c:v>2015</c:v>
              </c:pt>
              <c:pt idx="3">
                <c:v>2016</c:v>
              </c:pt>
              <c:pt idx="4">
                <c:v>2017</c:v>
              </c:pt>
              <c:pt idx="5">
                <c:v>2018</c:v>
              </c:pt>
            </c:numLit>
          </c:cat>
          <c:val>
            <c:numRef>
              <c:f>Sheet1!$C$1:$C$6</c:f>
              <c:numCache>
                <c:formatCode>General</c:formatCode>
                <c:ptCount val="6"/>
                <c:pt idx="0">
                  <c:v>17</c:v>
                </c:pt>
                <c:pt idx="1">
                  <c:v>42</c:v>
                </c:pt>
                <c:pt idx="2">
                  <c:v>47</c:v>
                </c:pt>
                <c:pt idx="3">
                  <c:v>73</c:v>
                </c:pt>
                <c:pt idx="4">
                  <c:v>104</c:v>
                </c:pt>
                <c:pt idx="5">
                  <c:v>79</c:v>
                </c:pt>
              </c:numCache>
            </c:numRef>
          </c:val>
          <c:extLst>
            <c:ext xmlns:c16="http://schemas.microsoft.com/office/drawing/2014/chart" uri="{C3380CC4-5D6E-409C-BE32-E72D297353CC}">
              <c16:uniqueId val="{00000001-F9A3-4ECD-8C09-19986839F976}"/>
            </c:ext>
          </c:extLst>
        </c:ser>
        <c:dLbls>
          <c:showLegendKey val="0"/>
          <c:showVal val="0"/>
          <c:showCatName val="0"/>
          <c:showSerName val="0"/>
          <c:showPercent val="0"/>
          <c:showBubbleSize val="0"/>
        </c:dLbls>
        <c:gapWidth val="65"/>
        <c:shape val="box"/>
        <c:axId val="423641400"/>
        <c:axId val="423643696"/>
        <c:axId val="0"/>
        <c:extLst>
          <c:ext xmlns:c15="http://schemas.microsoft.com/office/drawing/2012/chart" uri="{02D57815-91ED-43cb-92C2-25804820EDAC}">
            <c15:filteredBarSeries>
              <c15:ser>
                <c:idx val="0"/>
                <c:order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numLit>
                    <c:formatCode>General</c:formatCode>
                    <c:ptCount val="6"/>
                    <c:pt idx="0">
                      <c:v>2013</c:v>
                    </c:pt>
                    <c:pt idx="1">
                      <c:v>2014</c:v>
                    </c:pt>
                    <c:pt idx="2">
                      <c:v>2015</c:v>
                    </c:pt>
                    <c:pt idx="3">
                      <c:v>2016</c:v>
                    </c:pt>
                    <c:pt idx="4">
                      <c:v>2017</c:v>
                    </c:pt>
                    <c:pt idx="5">
                      <c:v>2018</c:v>
                    </c:pt>
                  </c:numLit>
                </c:cat>
                <c:val>
                  <c:numRef>
                    <c:extLst>
                      <c:ext uri="{02D57815-91ED-43cb-92C2-25804820EDAC}">
                        <c15:formulaRef>
                          <c15:sqref>Sheet1!$A$1:$A$6</c15:sqref>
                        </c15:formulaRef>
                      </c:ext>
                    </c:extLst>
                    <c:numCache>
                      <c:formatCode>General</c:formatCode>
                      <c:ptCount val="6"/>
                      <c:pt idx="0">
                        <c:v>2013</c:v>
                      </c:pt>
                      <c:pt idx="1">
                        <c:v>2014</c:v>
                      </c:pt>
                      <c:pt idx="2">
                        <c:v>2015</c:v>
                      </c:pt>
                      <c:pt idx="3">
                        <c:v>2016</c:v>
                      </c:pt>
                      <c:pt idx="4">
                        <c:v>2017</c:v>
                      </c:pt>
                      <c:pt idx="5">
                        <c:v>2018</c:v>
                      </c:pt>
                    </c:numCache>
                  </c:numRef>
                </c:val>
                <c:extLst>
                  <c:ext xmlns:c16="http://schemas.microsoft.com/office/drawing/2014/chart" uri="{C3380CC4-5D6E-409C-BE32-E72D297353CC}">
                    <c16:uniqueId val="{00000002-F9A3-4ECD-8C09-19986839F976}"/>
                  </c:ext>
                </c:extLst>
              </c15:ser>
            </c15:filteredBarSeries>
          </c:ext>
        </c:extLst>
      </c:bar3DChart>
      <c:catAx>
        <c:axId val="42364140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423643696"/>
        <c:crosses val="autoZero"/>
        <c:auto val="1"/>
        <c:lblAlgn val="ctr"/>
        <c:lblOffset val="100"/>
        <c:noMultiLvlLbl val="0"/>
      </c:catAx>
      <c:valAx>
        <c:axId val="42364369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42364140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2/7/2019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0:57.801"/>
    </inkml:context>
    <inkml:brush xml:id="br0">
      <inkml:brushProperty name="width" value="0.35" units="cm"/>
      <inkml:brushProperty name="height" value="0.35" units="cm"/>
      <inkml:brushProperty name="color" value="#FFFFFF"/>
      <inkml:brushProperty name="ignorePressure" value="1"/>
    </inkml:brush>
  </inkml:definitions>
  <inkml:trace contextRef="#ctx0" brushRef="#br0">551 237,'0'0,"0"0,0 0,0 0,0 0,0 0,0 0,0 0,0 0,0 0,0 0,0 0,0 0,0 0,0 0,0 0,0 0,0 0,0 0,0 0,0 4,0 2,4-1,1-1,4 3,0 0,3 3,0 0,-3-2,1 1,3 0,3 2,4 0,1 1,6-1,6 1,5-1,5 2,2-2,7 2,5 2,5-2,1-2,1 1,2-2,1 1,-2-1,0-2,-4 1,0 0,-2 2,1 3,-6-1,0 1,-5-1,0-3,1-4,0 2,-6-1,-1-1,0-2,0-2,1-1,-2 0,-2-1,2-1,-3 1,-1 0,-1-1,0 1,-3 0,-2 0,1 0,-1 0,-2 0,-2 0,-2 0,-1 0,3 0,1 0,-1 0,-1 0,-1 0,-1 0,0 0,-2 0,-3 0,-2 0,0 0,-3 0,-3 0,-1 0,-2 0,2 0,-1 0,1 0,3 0,4 0,2-4,2-1,5 0,2-3,0-1,-1 3,-5 0,2-1,-4 0,-2-3,1 1,0 1,2 2,0-1,0 0,2 1,-1 2,1-3,-1 0,1 2,4 1,1-3,3 0,1 1,-1 2,1-3,0 1,-2-4,-3 0,-1-1,2 0,0 2,-4 3,-3 2,-5 2,-6 2,-4 0,-3 0,-3 1,-2-1,0 0,0 1,0-1,1 0,-1 0,1 0,0 0,0 0,0 0,0 0,0 0</inkml:trace>
  <inkml:trace contextRef="#ctx0" brushRef="#br0" timeOffset="1533.125">4173 167,'0'0,"0"0,0 0,0 4,4 1,1 4,4 1,0 2,-1 3,2 3,3-1,0 0,-3-3,-3-3,-2-5,-3-2,-1 2,-1 0,0-2,-1 0,1-2,-1-1,1-1,0 1,-8-2,-7 1,-5-4,-10-2,-9-3,-9 0,-13-3,-8 0,0-1,-1-2,4 1,1-2,4 3,0 0,-2 1,-5-1,-4-2,-6 1,-5 0,-5 1,-3 3,6 0,5 1,5 2,2 3,2 1,1 2,1-3,-5-1,-1 0,0 1,1 2,1 0,1-3,4 0,-1-4,-2 0,3 1,2 2,0 2,-1 2,2 1,6 1,-1 1,7-1,4 0,3 1,1-1,-1 0,5 0,1 0,-1 0,2 0,5 0,-1 0,2 0,7 0,3 0,6 0,2 0,3 0,4 0,-1 0,-2 0,-1 0,-1 0,2 0,2 0,-2 0,2 0,3 0,1 0,-2 0,-4 4,-3 5,-5 2,-6 2,1-1,5-2</inkml:trace>
  <inkml:trace contextRef="#ctx0" brushRef="#br0" timeOffset="5000.569">339 590,'0'0,"0"0,0 0,0 0,0 0,0 0,0 0,0 0,4 0,9-4,11-5,13-2,12-2,10 1,11-2,9 2,8-1,8 1,9-1,2-2,4 1,-2 3,1 4,3 7,-3 7,1 2,5 4,0 0,-1 2,-3-2,0 0,0-1,-2-3,-4 1,-7-1,-9-2,-12-3,-10-1,-13-2,-12 0,-4-2,-10 1,-4 0,-8-1,-5 1,-6 0,-2 0,-3-1,-1 1,0 0,-4 0,-10-3,-9-3,-18-3,-16 0,-16-3,-10 1,-3-2,-4 1,3 3,0-1,3 1,4-2,3 1,0 2,1-1,1 0,2 3,1 1,1 2,1 2,5 0,1 1,4 1,0-1,-1 0,1 1,8-1,0 0,2 0,1 0,5 0,7 0,9 0,6 0,2 0,6 0,0 0,4 0,3 0,3 0,2 0,3 0,0 0,0 0,1 0,-1 0,1 0,-1 0,0 0,1 0,3-4,13-1,16-4,18-5,17-3,12 1,9-1,9 2,4 0,1 3,-1 3,-3 3,-1 3,-6 1,-2 2,-5 0,0 1,1 0,1-1,-1 0,-3 1,-1-1,-5 0,-9 0,-7 0,-6 0,-9 0,-7 0,-8 0,-8 0,-4 0,-1 0,-4 0,-5 0,-3 0,-3 0,2 0,1 0,-2 0,-1 0,-1 0,0 0,-2 0,0 0,0 0,0 0,0 0,0 0,-1 0,1 0,0 0,0 0,0 0,0 0,0 0,-4 0,-13 4,-12 1,-17 4,-17 1,-13-2,-10-3,-6-1,-4-1,3-2,0-1,2 0,-2-1,5 1,0-1,4 1,-1 0,-1 0,-2 0,2 0,3 0,4 0,4 0,6 0,3 0,5 0,0 0,3 0,4 4,-6 1,0 0,-2 3,1 5,4-1,7 2,4-1,6-4,5-2,6-3,7-2,7-1,6-1,5-1,3 0,2 1,0-1,1 1,-1 0,0 0,0 0,-1 0,0 0,0 0,0 0,0 0,0 0,0 0,0 0,0 0,4 4,9 1,7 4,12 5,12-1,11 2,12-2,10-3,9-3,1 1,2 0,2-3,1-1,2-1,0 2,-4 0,-1 0,1-1,0-1,1-2,2 0,-4-1,-5 4,0 1,-3 0,-3-1,-3-1,-2-2,-1 0,-6 0,-5-1,-1-1,-4 1,-2 0,-3-4,-2-2,-5 1,-2 1,-5 1,-4 1,-4 1,-2 1,-3 0,-1 0,-4 0,-1 1,-5-1,1 0,-3 0,-3 0,1 0,-1 0,2 0,0 0,2 0,-2 0,2 0,4 0,1 0,0 0,-1 0,-1 0,-1 0,-2 0,1 0,-2 0,1 0,-1 0,1 0,-1 0,-3 0,-2 0,-3 0,-1 0,-1 0,-2 0,1 0,-1 0,1 0,0 0,-1 0,5 0,1 0,0 0,0 0,1 0,2 0,-2 0,-2 0,-1 0,-1 0,-2 0,5 0,0 0,0 0,-2 0,4 0,0 0,-1 0,-2 0,-1 0,-1 0,-2 0,1 0,-2 0,1 0,0 0,0 0,-1 0,1 0,0 0,0 0,0 0,0 0,0 0</inkml:trace>
  <inkml:trace contextRef="#ctx0" brushRef="#br0" timeOffset="5922.719">4361 637,'0'0,"0"0,0 0,0 0,0 0,0 0,0 0,0 0,0 0,0 0,0 0,0 0,0 0,0 0,0 0,0 0,0 0,0 0,-4 0,-2 0,-3 0,-8 0,-10 0,-7 0,-11 0,-5-4,-11-1,-10 0,-6-3,-5-1,-5 3,-3-4,-3-2,-2 0,0-2,0 1,-4 0,-1 1,0-1,2 2,0 2,6 3,3-1,3 0,2 2,2 1,7 1,9 2,7 5,6 1,4 0,-6 4,7-1,11-1</inkml:trace>
  <inkml:trace contextRef="#ctx0" brushRef="#br0" timeOffset="6552.952">4525 425,'0'0,"0"0,0 0,0 0,0 0,0 0,0 0,0 0,-4 0,-5 0,-9 0,-10 0,-12 0,-11 0,-13 4,-15 6,-15 0,-11 3,-12 4,-6-2,-5 1,-6 5,-4 0,-2 0,2 0,5-3,9-1,10 1,8 2,10-4,13-3,13-5,15-3,12-3,13-2,12 0</inkml:trace>
  <inkml:trace contextRef="#ctx0" brushRef="#br0" timeOffset="7097.611">4078 496,'0'0,"0"0,0 0,0 0,0 0,0 0,-8 0,-14-4,-28-9,-34-11,-29-9,-21-7,-19-4,-7 0,-1 5,7 8,10 14,9 10,12 9,15 10,13 5,15 1,14-3,13-4,16-4,15-3,10-2,8-2,4-1,2 1</inkml:trace>
  <inkml:trace contextRef="#ctx0" brushRef="#br0" timeOffset="7581.769">4078 637,'0'0,"0"0,0 0,0 0,-4 0,-9 0,-19 0,-19 0,-22 0,-18 0,-13 0,-6 0,-3 0,1 0,4 0,3 0,9 0,8 0,15 0,9 0,6 0,5 0,8 0,4 0,-4 0,6 0,10 0</inkml:trace>
  <inkml:trace contextRef="#ctx0" brushRef="#br0" timeOffset="8283.189">3538 520,'0'0,"0"0,0 0,-4 0,-10-4,-13-2,-16-3,-15 0,-22-7,-18-1,-12-1,-11 3,-5-1,-6 2,1 1,6 1,4 4,3 2,1 3,1 1,4 6,5 2,1-1,-2 0,-2-1,-3 2,2 0,0 0,-1-2,3 3,-1 0,6-2,6 4,7 3,3 0,8-2,7-3,6-3,12-1,10-2,10-1,10 0,10-1,7 1,5-1,3 1,1 0</inkml:trace>
  <inkml:trace contextRef="#ctx0" brushRef="#br0" timeOffset="8836.554">1703 496,'0'0,"0"0,4 0,1 0,4 0,5 0,-1 0,-2 0,-3 0,-3 0,-2 0,-2 0,-1 0,0 0,-1 0,-3 4,-6 1,-9 4,-17 1,-14 2,-15 3,-13-1,-8 2,-6-3,-4 1,-1-2,4 1,6 2,1-1,0 0,2-1,0 1,6-3,8-2,12-3,12-3,14-2,8 0,8-1,7-1,5 0,3 1,6-4,10-2,3 1,-3 1</inkml:trace>
  <inkml:trace contextRef="#ctx0" brushRef="#br0" timeOffset="9362.054">2409 496,'0'0,"0"0,0 0,0 0,0 0,0 0,-4 0,-6 4,-12 5,-15 2,-13 2,-10 3,-7-1,-8 1,-7 2,-10-3,-5 1,-2-3,-5-3,0-4,-2 2,-4-1,-2-2,1-1,4-2,3 3,13 1,9 3,10 0,10-1,11-3,11-1,7-2,11-1,7-1,8 0,4-1,7-3,3-2,-1 1</inkml:trace>
  <inkml:trace contextRef="#ctx0" brushRef="#br0" timeOffset="9852.127">1821 449,'0'0,"0"0,-4 0,-6 0,-12 0,-19 0,-19 0,-22 0,-22 0,-21 4,-10 1,-1 4,2 1,5 2,7-1,12 2,14-2,15-2,17-2,15-4,13-5,11-3,11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31T19:56:19.780"/>
    </inkml:context>
    <inkml:brush xml:id="br0">
      <inkml:brushProperty name="width" value="0.35" units="cm"/>
      <inkml:brushProperty name="height" value="0.35" units="cm"/>
      <inkml:brushProperty name="color" value="#FFFFFF"/>
      <inkml:brushProperty name="ignorePressure" value="1"/>
    </inkml:brush>
  </inkml:definitions>
  <inkml:trace contextRef="#ctx0" brushRef="#br0">585 398,'0'0,"0"0,0 0,0 0,0 0,0 0,0 0,0 0,0 0,0 0,0 0,0 0,0 0,5 0,6 4,7 1,5 0,2-1,5-1,-1-1,1-1,1-1,3 0,8 0,5 0,-1 0,3 0,3 0,1-1,2 1,2 0,-4 0,3 0,3 0,0 0,2 0,2 0,9 0,-1 0,3 0,0 0,1 0,-3 0,-3 0,-3 0,-4 0,-2 0,-1 0,-7 0,-1 0,0 0,-4 0,1 0,1 4,-4 2,-2-1,0 3,-2-1,-4 0,-3-2,-1-2,-3-1,-1-1,0-1,4 0,2 0,0-1,3 1,1 0,3 0,5-1,-2 1,3 0,1 0,-1 0,0 4,3 2,-3-1,0-1,1 3,-1 0,0-1,-4-2,-3-1,0-1,4-1,3-1,0 0,-5-1,-4 1,0 0,1 0,-5 0,-5 0,-6-1,1 1,-5 0,-2 0,-3 0,1 1,-3-1,-3 0,-4 4,-2 1,-3 0,-1-1,0-1,0-1,-1-1,1-1,-1 0,1 0,0 0,0-1,0 1,0 0,0 0,0 0,5 0,1 0,0 0,4 0,6 0,-1 0,2 4,-1 1,-5 0,2 0,-2-3,-2 0,-3-1,3 0,-1-1,3-1,0 1,-1 0,-4 0,-1 0,-2 0,-3 0,0 0,0 0,0 0,-1 0,1 0,0 0,0 0,-2 0,2 0,0 0,0 0,0 0,0 0,2 0,-2 0,0 0,0 0,0 0,0 0,0 0,0 0,0 0,-10 4,-9 1,-5 4,-8 0,-10 3,-1 0,-9 0,-5 4,-4-2,1-2,-1-5,0-2,-3-3,-7-1,0 3,-3 1,1-1,-2 0,3-2,-3 0,4-2,2 1,4-1,3-1,2 1,2 0,0 0,1 0,-5 0,-2 0,-5 0,-4 0,-6 0,1 0,-5 0,-5 0,-5 0,-3 0,0 0,-2 0,4 0,5 0,8 0,1 0,1 4,-7 1,2 0,1-1,4-1,2-1,6-1,9-1,8 0,9 0,7 0,5 0,4-1,5 1,3 0,5 0,0 0,4 0,2 0,4 0,-3 0,2 0,1 0,-4 0,0 0,-2 0,-5 0,-4 0,-9 0,-9 0,-2 0,-10-4,-5-1,-9 0,-2 1,5 1,3 1,6 1,9 1,6 0,8 0,7 0,6 0,5 0,5 1,5-1,2 0,1 0,0 0,1 0,-2 0,1 0,-1 0,1 0,-1 0,5 0,6-4,11-2,3 1,-4 1</inkml:trace>
  <inkml:trace contextRef="#ctx0" brushRef="#br0" timeOffset="1">5298 797,'0'0,"0"0,0 0,0-4,0-2,0 1,0 1,0 1,-5-2,-2-2,-4-2,-5-1,-1-1,4 0,-2 2,3 3,2 2,4 2,2 1,2 1,2 1,0-1,1 1,-1-5,-4-1,-2-4,-5-4,-5-8,-6-9,2-11,-1-10,4-13,3-2,1 0,1 4,3 5,4 4,1 7,3 11,1 8,0 8,1 8,-1 5,2 4,-2 3,0 0,0 1,0-1,0 0,0 0,0 0,0-1,0 0,-10-4,-7-1,-18-1,-10 2,-9 1,-9 5,-10 7,-10 1,-8 3,-1-1,-2-2,2-2,-4 0,0 0,-8 2,-7-1,-8-1,-4-3,0-2,0-1,-4 3,-8 4,-2 1,-1-1,-4 1,0 0,-2-2,5-3,10 2,13 0,17-1,14-2,7-2,8 0,15-2,18 0</inkml:trace>
  <inkml:trace contextRef="#ctx0" brushRef="#br0" timeOffset="2">4951 398,'0'0,"0"0,0 0,0 0,0 0,0 0,0 0,0 0,0 0,0 0,0 0,0 0,0 0,0 0,-5 0,-1 4,-5 1,-7 0,-7-1,-11-1,-14-1,-14-1,-14-5,-15-1,-10-4,-13-1,-12-2,-12-3,-8-4,-3-1,0 1,5 1,3 3,2 0,-1-1,11 2,11 3,7 4,9 3,10 2,13 2,10 0,17 1,13-5,13 0,11-1,9 1</inkml:trace>
  <inkml:trace contextRef="#ctx0" brushRef="#br0" timeOffset="3">4951 867,'0'0,"0"0,0 0,0 0,0 0,0 0,0 0,0 0,0 0,0 0,0 0,0 0,0 0,0 0,0 0,0 0,0 0,0 0,-5 0,-6 4,-16 2,-25-1,-25-1,-31-1,-26-6,-15-5,-12-2,-13 1,0 2,-2 2,5 2,-2 1,-2 2,4 0,3 0,-1 1,0-5,8-1,12 0,17-3,25 0,22 1,15 2,15 2,12-3,7 0,12 1,3-3,6 0,5 1,5 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4:49.374"/>
    </inkml:context>
    <inkml:brush xml:id="br0">
      <inkml:brushProperty name="width" value="0.35" units="cm"/>
      <inkml:brushProperty name="height" value="0.35" units="cm"/>
      <inkml:brushProperty name="color" value="#FFFFFF"/>
      <inkml:brushProperty name="ignorePressure" value="1"/>
    </inkml:brush>
  </inkml:definitions>
  <inkml:trace contextRef="#ctx0" brushRef="#br0">585 398,'0'0,"0"0,0 0,0 0,0 0,0 0,0 0,0 0,0 0,0 0,0 0,0 0,0 0,5 0,6 4,7 1,5 0,2-1,5-1,-1-1,1-1,1-1,3 0,8 0,5 0,-1 0,3 0,3 0,1-1,2 1,2 0,-4 0,3 0,3 0,0 0,2 0,2 0,9 0,-1 0,3 0,0 0,1 0,-3 0,-3 0,-3 0,-4 0,-2 0,-1 0,-7 0,-1 0,0 0,-4 0,1 0,1 4,-4 2,-2-1,0 3,-2-1,-4 0,-3-2,-1-2,-3-1,-1-1,0-1,4 0,2 0,0-1,3 1,1 0,3 0,5-1,-2 1,3 0,1 0,-1 0,0 4,3 2,-3-1,0-1,1 3,-1 0,0-1,-4-2,-3-1,0-1,4-1,3-1,0 0,-5-1,-4 1,0 0,1 0,-5 0,-5 0,-6-1,1 1,-5 0,-2 0,-3 0,1 1,-3-1,-3 0,-4 4,-2 1,-3 0,-1-1,0-1,0-1,-1-1,1-1,-1 0,1 0,0 0,0-1,0 1,0 0,0 0,0 0,5 0,1 0,0 0,4 0,6 0,-1 0,2 4,-1 1,-5 0,2 0,-2-3,-2 0,-3-1,3 0,-1-1,3-1,0 1,-1 0,-4 0,-1 0,-2 0,-3 0,0 0,0 0,0 0,-1 0,1 0,0 0,0 0,-2 0,2 0,0 0,0 0,0 0,0 0,2 0,-2 0,0 0,0 0,0 0,0 0,0 0,0 0,0 0,-10 4,-9 1,-5 4,-8 0,-10 3,-1 0,-9 0,-5 4,-4-2,1-2,-1-5,0-2,-3-3,-7-1,0 3,-3 1,1-1,-2 0,3-2,-3 0,4-2,2 1,4-1,3-1,2 1,2 0,0 0,1 0,-5 0,-2 0,-5 0,-4 0,-6 0,1 0,-5 0,-5 0,-5 0,-3 0,0 0,-2 0,4 0,5 0,8 0,1 0,1 4,-7 1,2 0,1-1,4-1,2-1,6-1,9-1,8 0,9 0,7 0,5 0,4-1,5 1,3 0,5 0,0 0,4 0,2 0,4 0,-3 0,2 0,1 0,-4 0,0 0,-2 0,-5 0,-4 0,-9 0,-9 0,-2 0,-10-4,-5-1,-9 0,-2 1,5 1,3 1,6 1,9 1,6 0,8 0,7 0,6 0,5 0,5 1,5-1,2 0,1 0,0 0,1 0,-2 0,1 0,-1 0,1 0,-1 0,5 0,6-4,11-2,3 1,-4 1</inkml:trace>
  <inkml:trace contextRef="#ctx0" brushRef="#br0" timeOffset="1232.11">5298 797,'0'0,"0"0,0 0,0-4,0-2,0 1,0 1,0 1,-5-2,-2-2,-4-2,-5-1,-1-1,4 0,-2 2,3 3,2 2,4 2,2 1,2 1,2 1,0-1,1 1,-1-5,-4-1,-2-4,-5-4,-5-8,-6-9,2-11,-1-10,4-13,3-2,1 0,1 4,3 5,4 4,1 7,3 11,1 8,0 8,1 8,-1 5,2 4,-2 3,0 0,0 1,0-1,0 0,0 0,0 0,0-1,0 0,-10-4,-7-1,-18-1,-10 2,-9 1,-9 5,-10 7,-10 1,-8 3,-1-1,-2-2,2-2,-4 0,0 0,-8 2,-7-1,-8-1,-4-3,0-2,0-1,-4 3,-8 4,-2 1,-1-1,-4 1,0 0,-2-2,5-3,10 2,13 0,17-1,14-2,7-2,8 0,15-2,18 0</inkml:trace>
  <inkml:trace contextRef="#ctx0" brushRef="#br0" timeOffset="2138.796">4951 398,'0'0,"0"0,0 0,0 0,0 0,0 0,0 0,0 0,0 0,0 0,0 0,0 0,0 0,0 0,-5 0,-1 4,-5 1,-7 0,-7-1,-11-1,-14-1,-14-1,-14-5,-15-1,-10-4,-13-1,-12-2,-12-3,-8-4,-3-1,0 1,5 1,3 3,2 0,-1-1,11 2,11 3,7 4,9 3,10 2,13 2,10 0,17 1,13-5,13 0,11-1,9 1</inkml:trace>
  <inkml:trace contextRef="#ctx0" brushRef="#br0" timeOffset="3082.004">4951 867,'0'0,"0"0,0 0,0 0,0 0,0 0,0 0,0 0,0 0,0 0,0 0,0 0,0 0,0 0,0 0,0 0,0 0,0 0,-5 0,-6 4,-16 2,-25-1,-25-1,-31-1,-26-6,-15-5,-12-2,-13 1,0 2,-2 2,5 2,-2 1,-2 2,4 0,3 0,-1 1,0-5,8-1,12 0,17-3,25 0,22 1,15 2,15 2,12-3,7 0,12 1,3-3,6 0,5 1,5 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4:49.374"/>
    </inkml:context>
    <inkml:brush xml:id="br0">
      <inkml:brushProperty name="width" value="0.35" units="cm"/>
      <inkml:brushProperty name="height" value="0.35" units="cm"/>
      <inkml:brushProperty name="color" value="#FFFFFF"/>
      <inkml:brushProperty name="ignorePressure" value="1"/>
    </inkml:brush>
  </inkml:definitions>
  <inkml:trace contextRef="#ctx0" brushRef="#br0">476 398,'0'0,"0"0,0 0,0 0,0 0,0 0,0 0,0 0,0 0,0 0,0 0,0 0,0 0,4 0,5 4,6 1,3 0,3-1,3-1,0-1,0-1,1-1,3 0,6 0,4 0,0 0,2 0,2 0,1-1,2 1,1 0,-3 0,3 0,2 0,0 0,1 0,3 0,6 0,0 0,2 0,0 0,1 0,-2 0,-3 0,-2 0,-4 0,-1 0,-1 0,-6 0,0 0,-1 0,-3 0,1 0,1 4,-3 2,-2-1,0 3,-2 0,-3-1,-2-2,-1-2,-3-1,0-1,-1-1,4 0,2 0,-1-1,3 1,1 0,2 0,4-1,-1 1,2 0,1 0,-1 0,0 4,2 2,-2-1,0-1,1 3,-1 0,0-1,-3-2,-3-1,1-1,2-1,3-1,0 0,-4-1,-3 1,0 0,0 0,-3 0,-5 0,-4-1,0 1,-4 0,-1 0,-3 0,1 1,-2-1,-3 0,-3 4,-2 1,-2 0,-1-1,0-1,0-1,-1-1,1-1,-1 0,1 0,0 0,0-1,0 1,0 0,0 0,0 0,4 0,1 0,0 0,3 0,5 0,-1 0,2 4,-1 1,-4 0,2 0,-2-3,-2 0,-2-1,2 0,0-1,2-1,0 1,-1 0,-3 0,-1 0,-2 0,-2 0,0 0,0 0,0 0,-1 0,1 0,0 0,0 0,-1 0,1 0,0 0,0 0,0 0,0 0,1 0,-1 0,0 0,0 0,0 0,0 0,0 0,0 0,0 0,-8 4,-7 1,-5 4,-6 0,-8 3,-1 0,-7 0,-5 4,-2-2,0-2,-1-5,1-2,-3-3,-6-1,0 3,-2 1,1-1,-2 0,2-2,-2 0,3-2,2 1,3-1,3-1,1 1,2 0,0 0,0 0,-3 0,-2 0,-4 0,-4 0,-4 0,1 0,-5 0,-3 0,-5 0,-2 0,0 0,-2 0,4 0,3 0,7 0,1 0,1 4,-6 1,2 0,0-1,4-1,1-1,6-1,6-1,7 0,8 0,5 0,4 0,3-1,5 1,2 0,4 0,0 0,3 0,2 0,3 0,-2 0,1 0,1 0,-3 0,0 0,-2 0,-4 0,-3 0,-7 0,-8 0,-1 0,-9-4,-3-1,-8 0,-2 1,5 1,2 1,5 1,7 1,5 0,7 0,5 0,5 0,4 0,5 1,3-1,2 0,1 0,0 0,0 0,-1 0,1 0,-1 0,1 0,-1 0,4 0,5-4,9-2,2 1,-3 1</inkml:trace>
  <inkml:trace contextRef="#ctx0" brushRef="#br0" timeOffset="1232.11">4309 798,'0'0,"0"0,0 0,0-4,0-2,0 1,0 1,0 1,-4-2,-1-2,-4-2,-4-1,-1-1,3 0,-1 2,2 3,2 2,3 2,2 1,1 1,2 1,0-1,1 1,-1-5,-3-1,-2-4,-4-4,-4-8,-5-9,2-11,-1-10,3-13,3-3,0 1,1 4,3 5,3 4,1 7,2 11,1 8,0 8,1 8,-1 5,1 4,-1 3,0 0,0 1,0-1,0 0,0 0,0 0,0-1,0 0,-8-4,-6-1,-14-1,-9 2,-7 1,-7 5,-8 7,-9 1,-6 3,-1-1,-1-2,1-2,-3 0,0 0,-7 2,-5-1,-7-1,-3-3,0-2,0-1,-3 3,-7 4,-1 1,-2-1,-2 1,-1 0,-1-2,4-3,8 2,11 0,13-1,12-2,6-2,6 0,12-2,15 0</inkml:trace>
  <inkml:trace contextRef="#ctx0" brushRef="#br0" timeOffset="2138.796">4027 398,'0'0,"0"0,0 0,0 0,0 0,0 0,0 0,0 0,0 0,0 0,0 0,0 0,0 0,0 0,-4 0,-1 4,-4 1,-5 0,-7-1,-8-1,-12-1,-11-1,-11-5,-13-1,-8-4,-10-1,-10-2,-10-3,-6-4,-3-1,0 1,4 1,3 3,1 0,0-1,8 2,10 3,5 4,7 3,9 2,10 2,8 0,14 1,11-5,10 0,9-1,8 1</inkml:trace>
  <inkml:trace contextRef="#ctx0" brushRef="#br0" timeOffset="3082.004">4027 868,'0'0,"0"0,0 0,0 0,0 0,0 0,0 0,0 0,0 0,0 0,0 0,0 0,0 0,0 0,0 0,0 0,0 0,0 0,-4 0,-5 4,-13 2,-20-1,-21-1,-25-1,-21-6,-12-5,-10-2,-10 1,-1 2,-1 2,4 2,-2 1,-1 2,3 0,2 0,0 1,-1-5,7-1,10 0,14-3,20 0,18 1,12 2,12 2,10-3,6 0,9 1,3-3,5 0,4 1,4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0:57.801"/>
    </inkml:context>
    <inkml:brush xml:id="br0">
      <inkml:brushProperty name="width" value="0.35" units="cm"/>
      <inkml:brushProperty name="height" value="0.35" units="cm"/>
      <inkml:brushProperty name="color" value="#FFFFFF"/>
      <inkml:brushProperty name="ignorePressure" value="1"/>
    </inkml:brush>
  </inkml:definitions>
  <inkml:trace contextRef="#ctx0" brushRef="#br0">551 237,'0'0,"0"0,0 0,0 0,0 0,0 0,0 0,0 0,0 0,0 0,0 0,0 0,0 0,0 0,0 0,0 0,0 0,0 0,0 0,0 0,0 4,0 2,4-1,1-1,4 3,0 0,3 3,0 0,-3-2,1 1,3 0,3 2,4 0,1 1,6-1,6 1,5-1,5 2,2-2,7 2,5 2,5-2,1-2,1 1,2-2,1 1,-2-1,0-2,-4 1,0 0,-2 2,1 3,-6-1,0 1,-5-1,0-3,1-4,0 2,-6-1,-1-1,0-2,0-2,1-1,-2 0,-2-1,2-1,-3 1,-1 0,-1-1,0 1,-3 0,-2 0,1 0,-1 0,-2 0,-2 0,-2 0,-1 0,3 0,1 0,-1 0,-1 0,-1 0,-1 0,0 0,-2 0,-3 0,-2 0,0 0,-3 0,-3 0,-1 0,-2 0,2 0,-1 0,1 0,3 0,4 0,2-4,2-1,5 0,2-3,0-1,-1 3,-5 0,2-1,-4 0,-2-3,1 1,0 1,2 2,0-1,0 0,2 1,-1 2,1-3,-1 0,1 2,4 1,1-3,3 0,1 1,-1 2,1-3,0 1,-2-4,-3 0,-1-1,2 0,0 2,-4 3,-3 2,-5 2,-6 2,-4 0,-3 0,-3 1,-2-1,0 0,0 1,0-1,1 0,-1 0,1 0,0 0,0 0,0 0,0 0,0 0</inkml:trace>
  <inkml:trace contextRef="#ctx0" brushRef="#br0" timeOffset="1533.125">4173 167,'0'0,"0"0,0 0,0 4,4 1,1 4,4 1,0 2,-1 3,2 3,3-1,0 0,-3-3,-3-3,-2-5,-3-2,-1 2,-1 0,0-2,-1 0,1-2,-1-1,1-1,0 1,-8-2,-7 1,-5-4,-10-2,-9-3,-9 0,-13-3,-8 0,0-1,-1-2,4 1,1-2,4 3,0 0,-2 1,-5-1,-4-2,-6 1,-5 0,-5 1,-3 3,6 0,5 1,5 2,2 3,2 1,1 2,1-3,-5-1,-1 0,0 1,1 2,1 0,1-3,4 0,-1-4,-2 0,3 1,2 2,0 2,-1 2,2 1,6 1,-1 1,7-1,4 0,3 1,1-1,-1 0,5 0,1 0,-1 0,2 0,5 0,-1 0,2 0,7 0,3 0,6 0,2 0,3 0,4 0,-1 0,-2 0,-1 0,-1 0,2 0,2 0,-2 0,2 0,3 0,1 0,-2 0,-4 4,-3 5,-5 2,-6 2,1-1,5-2</inkml:trace>
  <inkml:trace contextRef="#ctx0" brushRef="#br0" timeOffset="5000.569">339 590,'0'0,"0"0,0 0,0 0,0 0,0 0,0 0,0 0,4 0,9-4,11-5,13-2,12-2,10 1,11-2,9 2,8-1,8 1,9-1,2-2,4 1,-2 3,1 4,3 7,-3 7,1 2,5 4,0 0,-1 2,-3-2,0 0,0-1,-2-3,-4 1,-7-1,-9-2,-12-3,-10-1,-13-2,-12 0,-4-2,-10 1,-4 0,-8-1,-5 1,-6 0,-2 0,-3-1,-1 1,0 0,-4 0,-10-3,-9-3,-18-3,-16 0,-16-3,-10 1,-3-2,-4 1,3 3,0-1,3 1,4-2,3 1,0 2,1-1,1 0,2 3,1 1,1 2,1 2,5 0,1 1,4 1,0-1,-1 0,1 1,8-1,0 0,2 0,1 0,5 0,7 0,9 0,6 0,2 0,6 0,0 0,4 0,3 0,3 0,2 0,3 0,0 0,0 0,1 0,-1 0,1 0,-1 0,0 0,1 0,3-4,13-1,16-4,18-5,17-3,12 1,9-1,9 2,4 0,1 3,-1 3,-3 3,-1 3,-6 1,-2 2,-5 0,0 1,1 0,1-1,-1 0,-3 1,-1-1,-5 0,-9 0,-7 0,-6 0,-9 0,-7 0,-8 0,-8 0,-4 0,-1 0,-4 0,-5 0,-3 0,-3 0,2 0,1 0,-2 0,-1 0,-1 0,0 0,-2 0,0 0,0 0,0 0,0 0,0 0,-1 0,1 0,0 0,0 0,0 0,0 0,0 0,-4 0,-13 4,-12 1,-17 4,-17 1,-13-2,-10-3,-6-1,-4-1,3-2,0-1,2 0,-2-1,5 1,0-1,4 1,-1 0,-1 0,-2 0,2 0,3 0,4 0,4 0,6 0,3 0,5 0,0 0,3 0,4 4,-6 1,0 0,-2 3,1 5,4-1,7 2,4-1,6-4,5-2,6-3,7-2,7-1,6-1,5-1,3 0,2 1,0-1,1 1,-1 0,0 0,0 0,-1 0,0 0,0 0,0 0,0 0,0 0,0 0,0 0,0 0,4 4,9 1,7 4,12 5,12-1,11 2,12-2,10-3,9-3,1 1,2 0,2-3,1-1,2-1,0 2,-4 0,-1 0,1-1,0-1,1-2,2 0,-4-1,-5 4,0 1,-3 0,-3-1,-3-1,-2-2,-1 0,-6 0,-5-1,-1-1,-4 1,-2 0,-3-4,-2-2,-5 1,-2 1,-5 1,-4 1,-4 1,-2 1,-3 0,-1 0,-4 0,-1 1,-5-1,1 0,-3 0,-3 0,1 0,-1 0,2 0,0 0,2 0,-2 0,2 0,4 0,1 0,0 0,-1 0,-1 0,-1 0,-2 0,1 0,-2 0,1 0,-1 0,1 0,-1 0,-3 0,-2 0,-3 0,-1 0,-1 0,-2 0,1 0,-1 0,1 0,0 0,-1 0,5 0,1 0,0 0,0 0,1 0,2 0,-2 0,-2 0,-1 0,-1 0,-2 0,5 0,0 0,0 0,-2 0,4 0,0 0,-1 0,-2 0,-1 0,-1 0,-2 0,1 0,-2 0,1 0,0 0,0 0,-1 0,1 0,0 0,0 0,0 0,0 0,0 0</inkml:trace>
  <inkml:trace contextRef="#ctx0" brushRef="#br0" timeOffset="5922.719">4361 637,'0'0,"0"0,0 0,0 0,0 0,0 0,0 0,0 0,0 0,0 0,0 0,0 0,0 0,0 0,0 0,0 0,0 0,0 0,-4 0,-2 0,-3 0,-8 0,-10 0,-7 0,-11 0,-5-4,-11-1,-10 0,-6-3,-5-1,-5 3,-3-4,-3-2,-2 0,0-2,0 1,-4 0,-1 1,0-1,2 2,0 2,6 3,3-1,3 0,2 2,2 1,7 1,9 2,7 5,6 1,4 0,-6 4,7-1,11-1</inkml:trace>
  <inkml:trace contextRef="#ctx0" brushRef="#br0" timeOffset="6552.952">4525 425,'0'0,"0"0,0 0,0 0,0 0,0 0,0 0,0 0,-4 0,-5 0,-9 0,-10 0,-12 0,-11 0,-13 4,-15 6,-15 0,-11 3,-12 4,-6-2,-5 1,-6 5,-4 0,-2 0,2 0,5-3,9-1,10 1,8 2,10-4,13-3,13-5,15-3,12-3,13-2,12 0</inkml:trace>
  <inkml:trace contextRef="#ctx0" brushRef="#br0" timeOffset="7097.611">4078 496,'0'0,"0"0,0 0,0 0,0 0,0 0,-8 0,-14-4,-28-9,-34-11,-29-9,-21-7,-19-4,-7 0,-1 5,7 8,10 14,9 10,12 9,15 10,13 5,15 1,14-3,13-4,16-4,15-3,10-2,8-2,4-1,2 1</inkml:trace>
  <inkml:trace contextRef="#ctx0" brushRef="#br0" timeOffset="7581.769">4078 637,'0'0,"0"0,0 0,0 0,-4 0,-9 0,-19 0,-19 0,-22 0,-18 0,-13 0,-6 0,-3 0,1 0,4 0,3 0,9 0,8 0,15 0,9 0,6 0,5 0,8 0,4 0,-4 0,6 0,10 0</inkml:trace>
  <inkml:trace contextRef="#ctx0" brushRef="#br0" timeOffset="8283.189">3538 520,'0'0,"0"0,0 0,-4 0,-10-4,-13-2,-16-3,-15 0,-22-7,-18-1,-12-1,-11 3,-5-1,-6 2,1 1,6 1,4 4,3 2,1 3,1 1,4 6,5 2,1-1,-2 0,-2-1,-3 2,2 0,0 0,-1-2,3 3,-1 0,6-2,6 4,7 3,3 0,8-2,7-3,6-3,12-1,10-2,10-1,10 0,10-1,7 1,5-1,3 1,1 0</inkml:trace>
  <inkml:trace contextRef="#ctx0" brushRef="#br0" timeOffset="8836.554">1703 496,'0'0,"0"0,4 0,1 0,4 0,5 0,-1 0,-2 0,-3 0,-3 0,-2 0,-2 0,-1 0,0 0,-1 0,-3 4,-6 1,-9 4,-17 1,-14 2,-15 3,-13-1,-8 2,-6-3,-4 1,-1-2,4 1,6 2,1-1,0 0,2-1,0 1,6-3,8-2,12-3,12-3,14-2,8 0,8-1,7-1,5 0,3 1,6-4,10-2,3 1,-3 1</inkml:trace>
  <inkml:trace contextRef="#ctx0" brushRef="#br0" timeOffset="9362.054">2409 496,'0'0,"0"0,0 0,0 0,0 0,0 0,-4 0,-6 4,-12 5,-15 2,-13 2,-10 3,-7-1,-8 1,-7 2,-10-3,-5 1,-2-3,-5-3,0-4,-2 2,-4-1,-2-2,1-1,4-2,3 3,13 1,9 3,10 0,10-1,11-3,11-1,7-2,11-1,7-1,8 0,4-1,7-3,3-2,-1 1</inkml:trace>
  <inkml:trace contextRef="#ctx0" brushRef="#br0" timeOffset="9852.127">1821 449,'0'0,"0"0,-4 0,-6 0,-12 0,-19 0,-19 0,-22 0,-22 0,-21 4,-10 1,-1 4,2 1,5 2,7-1,12 2,14-2,15-2,17-2,15-4,13-5,11-3,11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2:36.264"/>
    </inkml:context>
    <inkml:brush xml:id="br0">
      <inkml:brushProperty name="width" value="0.35" units="cm"/>
      <inkml:brushProperty name="height" value="0.35" units="cm"/>
      <inkml:brushProperty name="color" value="#FFFFFF"/>
      <inkml:brushProperty name="ignorePressure" value="1"/>
    </inkml:brush>
  </inkml:definitions>
  <inkml:trace contextRef="#ctx0" brushRef="#br0">28 168,'0'0,"0"0,0 0,0 0,0 0,0 0,0 0,0 0,4 4,2 2,3-1,0 3,7 0,5 3,2 3,2 0,0 1,4 2,1-2,4 1,3 1,5-2,-2 1,0-3,-2-3,0 0,-2-1,1 1,1 0,0 1,0 0,2-3,2 2,-2-1,0-2,2-3,-3-1,-4-1,0-2,-1 0,-4 0,-2-1,3 1,-2-1,0 1,3 0,-1 0,3 0,3 0,0 0,1 0,3 0,-2 0,0 0,2 0,-3 0,1 0,2 0,1 0,-2 0,-3 0,-5 0,0 0,-1 0,-1 0,-3 0,-1 0,-2 0,0 0,-1 0,4 0,2 0,-1 0,3 0,1 0,-2 0,-1 0,-2 0,-2 0,-1 0,0 0,3 0,2 0,-5 0,-2 0,-1 0,0 0,1 0,-4 0,-1 0,1 0,-3 0,4 0,3 0,2 0,1 0,-1-4,1-1,-5 0,-1 1,0-3,-4 0,1 1,0 1,-1 2,0 2,-3 0,2 1,1 0,3 0,-2 0,0 1,-2-1,0 0,-2 0,-3 0,-4 0,-1 0,-3 0,-1 0,4 0,1 0,3 0,5 0,0 0,2 0,2 0,-2 0,1 0,2 0,-3 0,-3 0,-5 0,-2 0,1 0,0 0,-1 0,2 0,1 0,-2 0,-2 0,-1 0,-1 4,-1 1,-1 0,0 0,-1-3,1 0,0-1,-1 0,1-1,0-1,0 1,0 0,0 0,0 0,0 0,0 0,0 0,0 0,0 0,0 0,0 0,-4 0,-5 0,-9 0,-10 4,-12 1,-7 0,-8-1,-6-1,-9-1,-4-1,-2-1,-4 4,-1 1,-5 0,-2-1,0-1,-3-2,0 0,-2 0,-1-1,0-1,8 1,2 0,4 0,3 0,3 0,-2 0,0 0,-4 0,1 0,1 0,2 0,2 0,2 0,5 0,1 4,1 1,-1 0,-1-1,-2-1,4-1,8-1,6-1,4 0,6 0,5 0,6 0,3-1,7 1,2 0,5 0,4 0,4 0,2 0,3 0,0 0,1 0,0 0,0 0,-1 0,1 0,-1 0,0 0,0 0,4 0,9 0,11 0,17 0,21-4,17-1,14-4,8-1,6-6,2 0,-7-2,-4 2,-2 4,-7 4,-9 4,-3 2,-3 1,-1 5,-1 2,-2 0,4 3,2 4,-1-1,-1-1,3-4,1-2,-2 1,3 1,-4-2,-3-1,-6-2,-5-1,-10 0,-10-1,-3 0,-4-1,-5 1,-6 0,-3 0,-2 0,-3 0,-5 0,-3 0,-4 0,-2 0,0 0,-2 0,0 0,0 0,1 0,-1 0,-3 0,-6 0,-8-4,-14-2,-17-3,-12-4,-12 0,-6-2,-9 1,-1 4,-6-1,1 2,-3 2,2 2,6-2,2 1,0-4,-2-3,3 0,0-1,2 1,0 3,6 4,8 2,9-2,5 0,10 1,7 1,12 2,5 1,7 0,6 1,4 0,4 1,1-1,1 0,0 0,1 0,-1 0,-1 0,9 0,14-8,19-2,22-4,25-4,17-2,10-2,6-1,2 3,-8 1,-8 4,-10 4,-14 4,-13 4,-15 1,-17 2,-10 1,-11 0,-9 0,-5-1,-4 1,-1-1,-1 0,0 0,0 0,1 0,0 0,1 0,-1 0,-7 0,-10 0,-15 0,-17 0,-16 0,-18 0,-13 4,-11 2,-3 3,1 4,4 0,4 2,-1 3,1-3,-2 1,0-3,-1 1,4 2,4-2,14-3,14-4,14-2,12-3,14-2,12 0,8 0,7-1,2 0,3 1,-1 0,1-1,-1 1,-1 0,4 0,8 4,19 2,24-1,22-1,17-1,18-1,13-1,8-1,7 0,-1 0,-5 0,-5-1,-5 5,-7 1,-8 8,-7 2,0 2,-7 2,-3-1,-1-1,-5-3,-4 0,-6 2,-6-2,-5-3,0-4,-1-2,-2-3,0-2,-8 0,-4-1,-3 1,-6-1,-1 1,-1-1,-3 1,1 0,-2 0,-8 0,-4 0,-7 0,-5 0,-6 0,-3 0,-2 0,-2 0,0 0,0 0,0 0,0 0,0 0,1 0,0 0,0 0,0 0,0 0,-4-4,-5-5,-10-6,-12-7,-10-9,-14-6,-9-6,-6 1,-4 4,4 4,-2 3,2 4,-2 2,-2 2,-3 4,-1 1,0 1,3 2,-3 4,0 4,5 3,3 2,10 2,11 1,9-1,8 1,10 0,8-1,6 1,5-1,3 0,1 0,1 0,8 0,6 0,12 0,10 0,14 0,15 0,15 0,14 0,11 0,7 0,0 0,-8 0,-9 0,-13 0,-13 0,-15 0,-13 0,-9 0,-7 0,-4 0,-6 0,-1 0,-4 0,0 0,-2 0,1 0,3 0,3 0,3 0,2 0,4 0,3 0,-4 0,-2 0,-5 0,-1 0,-5 0,1 4,2 1,-2 4,-3 1,1-3,-2-1,2 2,-1 0,2 2,3-1,-1-1,0 2,-1 2,1 1,-2-3,-4-3,-2-3,-2-2,-3-1,0-1,-2 0,1-1,-1 1,1-1,-1 1,1 0,0 0,0 0,0 0,0 0,0 0,0 0,0 0,0 0,0 0,0 0,0 0,0 0,-4 0,-1 0,-8 0,-10 0,-13 0,-12 4,-14 1,-17 0,-10-1,-11-1,-7-1,-3-1,-6-1,1 0,0 0,11 0,8 0,7 0,16-1,12 1,12 0,11 0,7 4,10 2,3-1,6-1,4-1,4-1,3-2,1 1,0-1,1 0,0-1,0 1,8 4,18 1,24 8,32 2,30 2,23-2,13-3,9-8,-2-4,-8-3,-17 0,-19 4,-20 2,-18 0,-18 0,-14-1,-10 0,-11-1,-8-1,-8 1,-3-1,-3-1,-1 1,0 0,0 0,1 0,0 0,0 0,1 0,0 0,0 0,0 0,0 0,0 0,0 0,0 0,0 0,0 4,0 1,0 4,0 5,0-1,0 2,0-2,0-3,0 1,0-1,0-3,0 1,0 0,0-1,0-3,0 3,0 4,0-1,0 0,0-4,0-1,0 1,0 0,0 0,0-3,0 0,0-2,0 0,0-1,0 0,0-1,0 1,0 0,0 0,0 0,0 0,-4 0,-5 0,-9-4,-6-2,-11-3,-6 0,-18 1,-18 2,-12 2,-11 6,-8 2,-6 5,-4 1,3 2,0 0,8-3,7-2,11-3,10-2,14-2,13 0,13 0,8 0,10-1,8 1,6-1,5 1,3 0,0 0,1 0,0 0,-1 0,8 0,18 4,29 1,32 1,26-2,17-2,15 0,2-1,-4 0,-11-1,-11 3,-15 3,-18 2,-19 2,-15 2,-11-1,-11-2,-5 1,-5-1,-6-2,-1-2,-4-2,-4-2,-3 0,-3-1,-1-1,-1 1,-1-1,0 1,4 0,2 0,0 0,3 0,4 0,0 0,2 0,-1 4,1 5,-2 1,1 0,-2-3,2-3,2-1,-1-2,-3 0,-4-1,-3-1,-1 1,-3-1,4 1,1 0,4 0,-1 0,4 0,3 0,-1 0,-3-4,1-6,-2-4,2-4,-2-4,-2-5,-2-2,1-9,0-5,-2-4,-1-2,-1 0,-2 4,0 6,-1 9,-1 6,1 7,0 6,-1 6,1 2,0 3,0 1,0 1,0-1,0 0,0 0,0-1,0 0,-4 1,-1-1,-4 0,-5 0,-3-1,-7 1,-4 0,-9 0,-13 0,-12 0,-6 0,-12 0,-8 4,-10 2,-7 3,-6 0,-5-1,-6 2,-6 3,-2 0,-2 1,4-2,9 2,17-2,13-3,18-3,17-3,13-1,11-2,9 0,9-1,7 1,3-1,3 1,0 0,1-1,0 1,8 0,9 0,18 0,23 4,21 2,25-5,14-2,7-2,2-3,-6-1,-10 0,-18 2,-16 2,-14 1,-14 1,-12 1,-12 0,-7 0,-7 0,-1 0,-3 1,1-1,-2 0,-1 0,-2 0,-3 0,0 0,-2 0,4 0,5 0,1 0,3 0,-1 0,1 0,-1 0,1 0,-1 0,-3 0,1 0,-1 0,-3 0,-1 0,-3 0,4 0,-1 0,0 0,-1 0,-1 0,-2 0,0 0,-1 0,0 0,0 0,-1 0,1 0,4 0,1 4,4 1,0 0,3-1,4-1,2-1,3-1,1-1,1 0,-3 0,-1 0,-4 0,-4 0,-5 0,-2-1,-3 1,-1 0,0 0,-1 0,0 0,0 0,1 0,-5 0,-4 0,-9 0,-14 0,-13 0,-15 0,-14 0,-9 0,-7-4,-13-1,-8 0,-9 1,-13 1,-7 1,0-3,-5 0,0-4,-1-1,5-1,2 0,1 2,8 3,6 2,9 2,2 1,6 1,1 1,2-1,3 5,18 0,24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2:36.264"/>
    </inkml:context>
    <inkml:brush xml:id="br0">
      <inkml:brushProperty name="width" value="0.35" units="cm"/>
      <inkml:brushProperty name="height" value="0.35" units="cm"/>
      <inkml:brushProperty name="color" value="#FFFFFF"/>
      <inkml:brushProperty name="ignorePressure" value="1"/>
    </inkml:brush>
  </inkml:definitions>
  <inkml:trace contextRef="#ctx0" brushRef="#br0">28 168,'0'0,"0"0,0 0,0 0,0 0,0 0,0 0,0 0,4 4,2 2,3-1,0 3,7 0,5 3,2 3,2 0,0 1,4 2,1-2,4 1,3 1,5-2,-2 1,0-3,-2-3,0 0,-2-1,1 1,1 0,0 1,0 0,2-3,2 2,-2-1,0-2,2-3,-3-1,-4-1,0-2,-1 0,-4 0,-2-1,3 1,-2-1,0 1,3 0,-1 0,3 0,3 0,0 0,1 0,3 0,-2 0,0 0,2 0,-3 0,1 0,2 0,1 0,-2 0,-3 0,-5 0,0 0,-1 0,-1 0,-3 0,-1 0,-2 0,0 0,-1 0,4 0,2 0,-1 0,3 0,1 0,-2 0,-1 0,-2 0,-2 0,-1 0,0 0,3 0,2 0,-5 0,-2 0,-1 0,0 0,1 0,-4 0,-1 0,1 0,-3 0,4 0,3 0,2 0,1 0,-1-4,1-1,-5 0,-1 1,0-3,-4 0,1 1,0 1,-1 2,0 2,-3 0,2 1,1 0,3 0,-2 0,0 1,-2-1,0 0,-2 0,-3 0,-4 0,-1 0,-3 0,-1 0,4 0,1 0,3 0,5 0,0 0,2 0,2 0,-2 0,1 0,2 0,-3 0,-3 0,-5 0,-2 0,1 0,0 0,-1 0,2 0,1 0,-2 0,-2 0,-1 0,-1 4,-1 1,-1 0,0 0,-1-3,1 0,0-1,-1 0,1-1,0-1,0 1,0 0,0 0,0 0,0 0,0 0,0 0,0 0,0 0,0 0,0 0,-4 0,-5 0,-9 0,-10 4,-12 1,-7 0,-8-1,-6-1,-9-1,-4-1,-2-1,-4 4,-1 1,-5 0,-2-1,0-1,-3-2,0 0,-2 0,-1-1,0-1,8 1,2 0,4 0,3 0,3 0,-2 0,0 0,-4 0,1 0,1 0,2 0,2 0,2 0,5 0,1 4,1 1,-1 0,-1-1,-2-1,4-1,8-1,6-1,4 0,6 0,5 0,6 0,3-1,7 1,2 0,5 0,4 0,4 0,2 0,3 0,0 0,1 0,0 0,0 0,-1 0,1 0,-1 0,0 0,0 0,4 0,9 0,11 0,17 0,21-4,17-1,14-4,8-1,6-6,2 0,-7-2,-4 2,-2 4,-7 4,-9 4,-3 2,-3 1,-1 5,-1 2,-2 0,4 3,2 4,-1-1,-1-1,3-4,1-2,-2 1,3 1,-4-2,-3-1,-6-2,-5-1,-10 0,-10-1,-3 0,-4-1,-5 1,-6 0,-3 0,-2 0,-3 0,-5 0,-3 0,-4 0,-2 0,0 0,-2 0,0 0,0 0,1 0,-1 0,-3 0,-6 0,-8-4,-14-2,-17-3,-12-4,-12 0,-6-2,-9 1,-1 4,-6-1,1 2,-3 2,2 2,6-2,2 1,0-4,-2-3,3 0,0-1,2 1,0 3,6 4,8 2,9-2,5 0,10 1,7 1,12 2,5 1,7 0,6 1,4 0,4 1,1-1,1 0,0 0,1 0,-1 0,-1 0,9 0,14-8,19-2,22-4,25-4,17-2,10-2,6-1,2 3,-8 1,-8 4,-10 4,-14 4,-13 4,-15 1,-17 2,-10 1,-11 0,-9 0,-5-1,-4 1,-1-1,-1 0,0 0,0 0,1 0,0 0,1 0,-1 0,-7 0,-10 0,-15 0,-17 0,-16 0,-18 0,-13 4,-11 2,-3 3,1 4,4 0,4 2,-1 3,1-3,-2 1,0-3,-1 1,4 2,4-2,14-3,14-4,14-2,12-3,14-2,12 0,8 0,7-1,2 0,3 1,-1 0,1-1,-1 1,-1 0,4 0,8 4,19 2,24-1,22-1,17-1,18-1,13-1,8-1,7 0,-1 0,-5 0,-5-1,-5 5,-7 1,-8 8,-7 2,0 2,-7 2,-3-1,-1-1,-5-3,-4 0,-6 2,-6-2,-5-3,0-4,-1-2,-2-3,0-2,-8 0,-4-1,-3 1,-6-1,-1 1,-1-1,-3 1,1 0,-2 0,-8 0,-4 0,-7 0,-5 0,-6 0,-3 0,-2 0,-2 0,0 0,0 0,0 0,0 0,0 0,1 0,0 0,0 0,0 0,0 0,-4-4,-5-5,-10-6,-12-7,-10-9,-14-6,-9-6,-6 1,-4 4,4 4,-2 3,2 4,-2 2,-2 2,-3 4,-1 1,0 1,3 2,-3 4,0 4,5 3,3 2,10 2,11 1,9-1,8 1,10 0,8-1,6 1,5-1,3 0,1 0,1 0,8 0,6 0,12 0,10 0,14 0,15 0,15 0,14 0,11 0,7 0,0 0,-8 0,-9 0,-13 0,-13 0,-15 0,-13 0,-9 0,-7 0,-4 0,-6 0,-1 0,-4 0,0 0,-2 0,1 0,3 0,3 0,3 0,2 0,4 0,3 0,-4 0,-2 0,-5 0,-1 0,-5 0,1 4,2 1,-2 4,-3 1,1-3,-2-1,2 2,-1 0,2 2,3-1,-1-1,0 2,-1 2,1 1,-2-3,-4-3,-2-3,-2-2,-3-1,0-1,-2 0,1-1,-1 1,1-1,-1 1,1 0,0 0,0 0,0 0,0 0,0 0,0 0,0 0,0 0,0 0,0 0,0 0,0 0,-4 0,-1 0,-8 0,-10 0,-13 0,-12 4,-14 1,-17 0,-10-1,-11-1,-7-1,-3-1,-6-1,1 0,0 0,11 0,8 0,7 0,16-1,12 1,12 0,11 0,7 4,10 2,3-1,6-1,4-1,4-1,3-2,1 1,0-1,1 0,0-1,0 1,8 4,18 1,24 8,32 2,30 2,23-2,13-3,9-8,-2-4,-8-3,-17 0,-19 4,-20 2,-18 0,-18 0,-14-1,-10 0,-11-1,-8-1,-8 1,-3-1,-3-1,-1 1,0 0,0 0,1 0,0 0,0 0,1 0,0 0,0 0,0 0,0 0,0 0,0 0,0 0,0 0,0 4,0 1,0 4,0 5,0-1,0 2,0-2,0-3,0 1,0-1,0-3,0 1,0 0,0-1,0-3,0 3,0 4,0-1,0 0,0-4,0-1,0 1,0 0,0 0,0-3,0 0,0-2,0 0,0-1,0 0,0-1,0 1,0 0,0 0,0 0,0 0,-4 0,-5 0,-9-4,-6-2,-11-3,-6 0,-18 1,-18 2,-12 2,-11 6,-8 2,-6 5,-4 1,3 2,0 0,8-3,7-2,11-3,10-2,14-2,13 0,13 0,8 0,10-1,8 1,6-1,5 1,3 0,0 0,1 0,0 0,-1 0,8 0,18 4,29 1,32 1,26-2,17-2,15 0,2-1,-4 0,-11-1,-11 3,-15 3,-18 2,-19 2,-15 2,-11-1,-11-2,-5 1,-5-1,-6-2,-1-2,-4-2,-4-2,-3 0,-3-1,-1-1,-1 1,-1-1,0 1,4 0,2 0,0 0,3 0,4 0,0 0,2 0,-1 4,1 5,-2 1,1 0,-2-3,2-3,2-1,-1-2,-3 0,-4-1,-3-1,-1 1,-3-1,4 1,1 0,4 0,-1 0,4 0,3 0,-1 0,-3-4,1-6,-2-4,2-4,-2-4,-2-5,-2-2,1-9,0-5,-2-4,-1-2,-1 0,-2 4,0 6,-1 9,-1 6,1 7,0 6,-1 6,1 2,0 3,0 1,0 1,0-1,0 0,0 0,0-1,0 0,-4 1,-1-1,-4 0,-5 0,-3-1,-7 1,-4 0,-9 0,-13 0,-12 0,-6 0,-12 0,-8 4,-10 2,-7 3,-6 0,-5-1,-6 2,-6 3,-2 0,-2 1,4-2,9 2,17-2,13-3,18-3,17-3,13-1,11-2,9 0,9-1,7 1,3-1,3 1,0 0,1-1,0 1,8 0,9 0,18 0,23 4,21 2,25-5,14-2,7-2,2-3,-6-1,-10 0,-18 2,-16 2,-14 1,-14 1,-12 1,-12 0,-7 0,-7 0,-1 0,-3 1,1-1,-2 0,-1 0,-2 0,-3 0,0 0,-2 0,4 0,5 0,1 0,3 0,-1 0,1 0,-1 0,1 0,-1 0,-3 0,1 0,-1 0,-3 0,-1 0,-3 0,4 0,-1 0,0 0,-1 0,-1 0,-2 0,0 0,-1 0,0 0,0 0,-1 0,1 0,4 0,1 4,4 1,0 0,3-1,4-1,2-1,3-1,1-1,1 0,-3 0,-1 0,-4 0,-4 0,-5 0,-2-1,-3 1,-1 0,0 0,-1 0,0 0,0 0,1 0,-5 0,-4 0,-9 0,-14 0,-13 0,-15 0,-14 0,-9 0,-7-4,-13-1,-8 0,-9 1,-13 1,-7 1,0-3,-5 0,0-4,-1-1,5-1,2 0,1 2,8 3,6 2,9 2,2 1,6 1,1 1,2-1,3 5,18 0,24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2:36.264"/>
    </inkml:context>
    <inkml:brush xml:id="br0">
      <inkml:brushProperty name="width" value="0.35" units="cm"/>
      <inkml:brushProperty name="height" value="0.35" units="cm"/>
      <inkml:brushProperty name="color" value="#FFFFFF"/>
      <inkml:brushProperty name="ignorePressure" value="1"/>
    </inkml:brush>
  </inkml:definitions>
  <inkml:trace contextRef="#ctx0" brushRef="#br0">28 168,'0'0,"0"0,0 0,0 0,0 0,0 0,0 0,0 0,4 4,2 2,3-1,0 3,7 0,5 3,2 3,2 0,0 1,4 2,1-2,4 1,3 1,5-2,-2 1,0-3,-2-3,0 0,-2-1,1 1,1 0,0 1,0 0,2-3,2 2,-2-1,0-2,2-3,-3-1,-4-1,0-2,-1 0,-4 0,-2-1,3 1,-2-1,0 1,3 0,-1 0,3 0,3 0,0 0,1 0,3 0,-2 0,0 0,2 0,-3 0,1 0,2 0,1 0,-2 0,-3 0,-5 0,0 0,-1 0,-1 0,-3 0,-1 0,-2 0,0 0,-1 0,4 0,2 0,-1 0,3 0,1 0,-2 0,-1 0,-2 0,-2 0,-1 0,0 0,3 0,2 0,-5 0,-2 0,-1 0,0 0,1 0,-4 0,-1 0,1 0,-3 0,4 0,3 0,2 0,1 0,-1-4,1-1,-5 0,-1 1,0-3,-4 0,1 1,0 1,-1 2,0 2,-3 0,2 1,1 0,3 0,-2 0,0 1,-2-1,0 0,-2 0,-3 0,-4 0,-1 0,-3 0,-1 0,4 0,1 0,3 0,5 0,0 0,2 0,2 0,-2 0,1 0,2 0,-3 0,-3 0,-5 0,-2 0,1 0,0 0,-1 0,2 0,1 0,-2 0,-2 0,-1 0,-1 4,-1 1,-1 0,0 0,-1-3,1 0,0-1,-1 0,1-1,0-1,0 1,0 0,0 0,0 0,0 0,0 0,0 0,0 0,0 0,0 0,0 0,-4 0,-5 0,-9 0,-10 4,-12 1,-7 0,-8-1,-6-1,-9-1,-4-1,-2-1,-4 4,-1 1,-5 0,-2-1,0-1,-3-2,0 0,-2 0,-1-1,0-1,8 1,2 0,4 0,3 0,3 0,-2 0,0 0,-4 0,1 0,1 0,2 0,2 0,2 0,5 0,1 4,1 1,-1 0,-1-1,-2-1,4-1,8-1,6-1,4 0,6 0,5 0,6 0,3-1,7 1,2 0,5 0,4 0,4 0,2 0,3 0,0 0,1 0,0 0,0 0,-1 0,1 0,-1 0,0 0,0 0,4 0,9 0,11 0,17 0,21-4,17-1,14-4,8-1,6-6,2 0,-7-2,-4 2,-2 4,-7 4,-9 4,-3 2,-3 1,-1 5,-1 2,-2 0,4 3,2 4,-1-1,-1-1,3-4,1-2,-2 1,3 1,-4-2,-3-1,-6-2,-5-1,-10 0,-10-1,-3 0,-4-1,-5 1,-6 0,-3 0,-2 0,-3 0,-5 0,-3 0,-4 0,-2 0,0 0,-2 0,0 0,0 0,1 0,-1 0,-3 0,-6 0,-8-4,-14-2,-17-3,-12-4,-12 0,-6-2,-9 1,-1 4,-6-1,1 2,-3 2,2 2,6-2,2 1,0-4,-2-3,3 0,0-1,2 1,0 3,6 4,8 2,9-2,5 0,10 1,7 1,12 2,5 1,7 0,6 1,4 0,4 1,1-1,1 0,0 0,1 0,-1 0,-1 0,9 0,14-8,19-2,22-4,25-4,17-2,10-2,6-1,2 3,-8 1,-8 4,-10 4,-14 4,-13 4,-15 1,-17 2,-10 1,-11 0,-9 0,-5-1,-4 1,-1-1,-1 0,0 0,0 0,1 0,0 0,1 0,-1 0,-7 0,-10 0,-15 0,-17 0,-16 0,-18 0,-13 4,-11 2,-3 3,1 4,4 0,4 2,-1 3,1-3,-2 1,0-3,-1 1,4 2,4-2,14-3,14-4,14-2,12-3,14-2,12 0,8 0,7-1,2 0,3 1,-1 0,1-1,-1 1,-1 0,4 0,8 4,19 2,24-1,22-1,17-1,18-1,13-1,8-1,7 0,-1 0,-5 0,-5-1,-5 5,-7 1,-8 8,-7 2,0 2,-7 2,-3-1,-1-1,-5-3,-4 0,-6 2,-6-2,-5-3,0-4,-1-2,-2-3,0-2,-8 0,-4-1,-3 1,-6-1,-1 1,-1-1,-3 1,1 0,-2 0,-8 0,-4 0,-7 0,-5 0,-6 0,-3 0,-2 0,-2 0,0 0,0 0,0 0,0 0,0 0,1 0,0 0,0 0,0 0,0 0,-4-4,-5-5,-10-6,-12-7,-10-9,-14-6,-9-6,-6 1,-4 4,4 4,-2 3,2 4,-2 2,-2 2,-3 4,-1 1,0 1,3 2,-3 4,0 4,5 3,3 2,10 2,11 1,9-1,8 1,10 0,8-1,6 1,5-1,3 0,1 0,1 0,8 0,6 0,12 0,10 0,14 0,15 0,15 0,14 0,11 0,7 0,0 0,-8 0,-9 0,-13 0,-13 0,-15 0,-13 0,-9 0,-7 0,-4 0,-6 0,-1 0,-4 0,0 0,-2 0,1 0,3 0,3 0,3 0,2 0,4 0,3 0,-4 0,-2 0,-5 0,-1 0,-5 0,1 4,2 1,-2 4,-3 1,1-3,-2-1,2 2,-1 0,2 2,3-1,-1-1,0 2,-1 2,1 1,-2-3,-4-3,-2-3,-2-2,-3-1,0-1,-2 0,1-1,-1 1,1-1,-1 1,1 0,0 0,0 0,0 0,0 0,0 0,0 0,0 0,0 0,0 0,0 0,0 0,0 0,-4 0,-1 0,-8 0,-10 0,-13 0,-12 4,-14 1,-17 0,-10-1,-11-1,-7-1,-3-1,-6-1,1 0,0 0,11 0,8 0,7 0,16-1,12 1,12 0,11 0,7 4,10 2,3-1,6-1,4-1,4-1,3-2,1 1,0-1,1 0,0-1,0 1,8 4,18 1,24 8,32 2,30 2,23-2,13-3,9-8,-2-4,-8-3,-17 0,-19 4,-20 2,-18 0,-18 0,-14-1,-10 0,-11-1,-8-1,-8 1,-3-1,-3-1,-1 1,0 0,0 0,1 0,0 0,0 0,1 0,0 0,0 0,0 0,0 0,0 0,0 0,0 0,0 0,0 4,0 1,0 4,0 5,0-1,0 2,0-2,0-3,0 1,0-1,0-3,0 1,0 0,0-1,0-3,0 3,0 4,0-1,0 0,0-4,0-1,0 1,0 0,0 0,0-3,0 0,0-2,0 0,0-1,0 0,0-1,0 1,0 0,0 0,0 0,0 0,-4 0,-5 0,-9-4,-6-2,-11-3,-6 0,-18 1,-18 2,-12 2,-11 6,-8 2,-6 5,-4 1,3 2,0 0,8-3,7-2,11-3,10-2,14-2,13 0,13 0,8 0,10-1,8 1,6-1,5 1,3 0,0 0,1 0,0 0,-1 0,8 0,18 4,29 1,32 1,26-2,17-2,15 0,2-1,-4 0,-11-1,-11 3,-15 3,-18 2,-19 2,-15 2,-11-1,-11-2,-5 1,-5-1,-6-2,-1-2,-4-2,-4-2,-3 0,-3-1,-1-1,-1 1,-1-1,0 1,4 0,2 0,0 0,3 0,4 0,0 0,2 0,-1 4,1 5,-2 1,1 0,-2-3,2-3,2-1,-1-2,-3 0,-4-1,-3-1,-1 1,-3-1,4 1,1 0,4 0,-1 0,4 0,3 0,-1 0,-3-4,1-6,-2-4,2-4,-2-4,-2-5,-2-2,1-9,0-5,-2-4,-1-2,-1 0,-2 4,0 6,-1 9,-1 6,1 7,0 6,-1 6,1 2,0 3,0 1,0 1,0-1,0 0,0 0,0-1,0 0,-4 1,-1-1,-4 0,-5 0,-3-1,-7 1,-4 0,-9 0,-13 0,-12 0,-6 0,-12 0,-8 4,-10 2,-7 3,-6 0,-5-1,-6 2,-6 3,-2 0,-2 1,4-2,9 2,17-2,13-3,18-3,17-3,13-1,11-2,9 0,9-1,7 1,3-1,3 1,0 0,1-1,0 1,8 0,9 0,18 0,23 4,21 2,25-5,14-2,7-2,2-3,-6-1,-10 0,-18 2,-16 2,-14 1,-14 1,-12 1,-12 0,-7 0,-7 0,-1 0,-3 1,1-1,-2 0,-1 0,-2 0,-3 0,0 0,-2 0,4 0,5 0,1 0,3 0,-1 0,1 0,-1 0,1 0,-1 0,-3 0,1 0,-1 0,-3 0,-1 0,-3 0,4 0,-1 0,0 0,-1 0,-1 0,-2 0,0 0,-1 0,0 0,0 0,-1 0,1 0,4 0,1 4,4 1,0 0,3-1,4-1,2-1,3-1,1-1,1 0,-3 0,-1 0,-4 0,-4 0,-5 0,-2-1,-3 1,-1 0,0 0,-1 0,0 0,0 0,1 0,-5 0,-4 0,-9 0,-14 0,-13 0,-15 0,-14 0,-9 0,-7-4,-13-1,-8 0,-9 1,-13 1,-7 1,0-3,-5 0,0-4,-1-1,5-1,2 0,1 2,8 3,6 2,9 2,2 1,6 1,1 1,2-1,3 5,18 0,24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2:36.264"/>
    </inkml:context>
    <inkml:brush xml:id="br0">
      <inkml:brushProperty name="width" value="0.35" units="cm"/>
      <inkml:brushProperty name="height" value="0.35" units="cm"/>
      <inkml:brushProperty name="color" value="#FFFFFF"/>
      <inkml:brushProperty name="ignorePressure" value="1"/>
    </inkml:brush>
  </inkml:definitions>
  <inkml:trace contextRef="#ctx0" brushRef="#br0">28 168,'0'0,"0"0,0 0,0 0,0 0,0 0,0 0,0 0,4 4,2 2,3-1,0 3,7 0,5 3,2 3,2 0,0 1,4 2,1-2,4 1,3 1,5-2,-2 1,0-3,-2-3,0 0,-2-1,1 1,1 0,0 1,0 0,2-3,2 2,-2-1,0-2,2-3,-3-1,-4-1,0-2,-1 0,-4 0,-2-1,3 1,-2-1,0 1,3 0,-1 0,3 0,3 0,0 0,1 0,3 0,-2 0,0 0,2 0,-3 0,1 0,2 0,1 0,-2 0,-3 0,-5 0,0 0,-1 0,-1 0,-3 0,-1 0,-2 0,0 0,-1 0,4 0,2 0,-1 0,3 0,1 0,-2 0,-1 0,-2 0,-2 0,-1 0,0 0,3 0,2 0,-5 0,-2 0,-1 0,0 0,1 0,-4 0,-1 0,1 0,-3 0,4 0,3 0,2 0,1 0,-1-4,1-1,-5 0,-1 1,0-3,-4 0,1 1,0 1,-1 2,0 2,-3 0,2 1,1 0,3 0,-2 0,0 1,-2-1,0 0,-2 0,-3 0,-4 0,-1 0,-3 0,-1 0,4 0,1 0,3 0,5 0,0 0,2 0,2 0,-2 0,1 0,2 0,-3 0,-3 0,-5 0,-2 0,1 0,0 0,-1 0,2 0,1 0,-2 0,-2 0,-1 0,-1 4,-1 1,-1 0,0 0,-1-3,1 0,0-1,-1 0,1-1,0-1,0 1,0 0,0 0,0 0,0 0,0 0,0 0,0 0,0 0,0 0,0 0,-4 0,-5 0,-9 0,-10 4,-12 1,-7 0,-8-1,-6-1,-9-1,-4-1,-2-1,-4 4,-1 1,-5 0,-2-1,0-1,-3-2,0 0,-2 0,-1-1,0-1,8 1,2 0,4 0,3 0,3 0,-2 0,0 0,-4 0,1 0,1 0,2 0,2 0,2 0,5 0,1 4,1 1,-1 0,-1-1,-2-1,4-1,8-1,6-1,4 0,6 0,5 0,6 0,3-1,7 1,2 0,5 0,4 0,4 0,2 0,3 0,0 0,1 0,0 0,0 0,-1 0,1 0,-1 0,0 0,0 0,4 0,9 0,11 0,17 0,21-4,17-1,14-4,8-1,6-6,2 0,-7-2,-4 2,-2 4,-7 4,-9 4,-3 2,-3 1,-1 5,-1 2,-2 0,4 3,2 4,-1-1,-1-1,3-4,1-2,-2 1,3 1,-4-2,-3-1,-6-2,-5-1,-10 0,-10-1,-3 0,-4-1,-5 1,-6 0,-3 0,-2 0,-3 0,-5 0,-3 0,-4 0,-2 0,0 0,-2 0,0 0,0 0,1 0,-1 0,-3 0,-6 0,-8-4,-14-2,-17-3,-12-4,-12 0,-6-2,-9 1,-1 4,-6-1,1 2,-3 2,2 2,6-2,2 1,0-4,-2-3,3 0,0-1,2 1,0 3,6 4,8 2,9-2,5 0,10 1,7 1,12 2,5 1,7 0,6 1,4 0,4 1,1-1,1 0,0 0,1 0,-1 0,-1 0,9 0,14-8,19-2,22-4,25-4,17-2,10-2,6-1,2 3,-8 1,-8 4,-10 4,-14 4,-13 4,-15 1,-17 2,-10 1,-11 0,-9 0,-5-1,-4 1,-1-1,-1 0,0 0,0 0,1 0,0 0,1 0,-1 0,-7 0,-10 0,-15 0,-17 0,-16 0,-18 0,-13 4,-11 2,-3 3,1 4,4 0,4 2,-1 3,1-3,-2 1,0-3,-1 1,4 2,4-2,14-3,14-4,14-2,12-3,14-2,12 0,8 0,7-1,2 0,3 1,-1 0,1-1,-1 1,-1 0,4 0,8 4,19 2,24-1,22-1,17-1,18-1,13-1,8-1,7 0,-1 0,-5 0,-5-1,-5 5,-7 1,-8 8,-7 2,0 2,-7 2,-3-1,-1-1,-5-3,-4 0,-6 2,-6-2,-5-3,0-4,-1-2,-2-3,0-2,-8 0,-4-1,-3 1,-6-1,-1 1,-1-1,-3 1,1 0,-2 0,-8 0,-4 0,-7 0,-5 0,-6 0,-3 0,-2 0,-2 0,0 0,0 0,0 0,0 0,0 0,1 0,0 0,0 0,0 0,0 0,-4-4,-5-5,-10-6,-12-7,-10-9,-14-6,-9-6,-6 1,-4 4,4 4,-2 3,2 4,-2 2,-2 2,-3 4,-1 1,0 1,3 2,-3 4,0 4,5 3,3 2,10 2,11 1,9-1,8 1,10 0,8-1,6 1,5-1,3 0,1 0,1 0,8 0,6 0,12 0,10 0,14 0,15 0,15 0,14 0,11 0,7 0,0 0,-8 0,-9 0,-13 0,-13 0,-15 0,-13 0,-9 0,-7 0,-4 0,-6 0,-1 0,-4 0,0 0,-2 0,1 0,3 0,3 0,3 0,2 0,4 0,3 0,-4 0,-2 0,-5 0,-1 0,-5 0,1 4,2 1,-2 4,-3 1,1-3,-2-1,2 2,-1 0,2 2,3-1,-1-1,0 2,-1 2,1 1,-2-3,-4-3,-2-3,-2-2,-3-1,0-1,-2 0,1-1,-1 1,1-1,-1 1,1 0,0 0,0 0,0 0,0 0,0 0,0 0,0 0,0 0,0 0,0 0,0 0,0 0,-4 0,-1 0,-8 0,-10 0,-13 0,-12 4,-14 1,-17 0,-10-1,-11-1,-7-1,-3-1,-6-1,1 0,0 0,11 0,8 0,7 0,16-1,12 1,12 0,11 0,7 4,10 2,3-1,6-1,4-1,4-1,3-2,1 1,0-1,1 0,0-1,0 1,8 4,18 1,24 8,32 2,30 2,23-2,13-3,9-8,-2-4,-8-3,-17 0,-19 4,-20 2,-18 0,-18 0,-14-1,-10 0,-11-1,-8-1,-8 1,-3-1,-3-1,-1 1,0 0,0 0,1 0,0 0,0 0,1 0,0 0,0 0,0 0,0 0,0 0,0 0,0 0,0 0,0 4,0 1,0 4,0 5,0-1,0 2,0-2,0-3,0 1,0-1,0-3,0 1,0 0,0-1,0-3,0 3,0 4,0-1,0 0,0-4,0-1,0 1,0 0,0 0,0-3,0 0,0-2,0 0,0-1,0 0,0-1,0 1,0 0,0 0,0 0,0 0,-4 0,-5 0,-9-4,-6-2,-11-3,-6 0,-18 1,-18 2,-12 2,-11 6,-8 2,-6 5,-4 1,3 2,0 0,8-3,7-2,11-3,10-2,14-2,13 0,13 0,8 0,10-1,8 1,6-1,5 1,3 0,0 0,1 0,0 0,-1 0,8 0,18 4,29 1,32 1,26-2,17-2,15 0,2-1,-4 0,-11-1,-11 3,-15 3,-18 2,-19 2,-15 2,-11-1,-11-2,-5 1,-5-1,-6-2,-1-2,-4-2,-4-2,-3 0,-3-1,-1-1,-1 1,-1-1,0 1,4 0,2 0,0 0,3 0,4 0,0 0,2 0,-1 4,1 5,-2 1,1 0,-2-3,2-3,2-1,-1-2,-3 0,-4-1,-3-1,-1 1,-3-1,4 1,1 0,4 0,-1 0,4 0,3 0,-1 0,-3-4,1-6,-2-4,2-4,-2-4,-2-5,-2-2,1-9,0-5,-2-4,-1-2,-1 0,-2 4,0 6,-1 9,-1 6,1 7,0 6,-1 6,1 2,0 3,0 1,0 1,0-1,0 0,0 0,0-1,0 0,-4 1,-1-1,-4 0,-5 0,-3-1,-7 1,-4 0,-9 0,-13 0,-12 0,-6 0,-12 0,-8 4,-10 2,-7 3,-6 0,-5-1,-6 2,-6 3,-2 0,-2 1,4-2,9 2,17-2,13-3,18-3,17-3,13-1,11-2,9 0,9-1,7 1,3-1,3 1,0 0,1-1,0 1,8 0,9 0,18 0,23 4,21 2,25-5,14-2,7-2,2-3,-6-1,-10 0,-18 2,-16 2,-14 1,-14 1,-12 1,-12 0,-7 0,-7 0,-1 0,-3 1,1-1,-2 0,-1 0,-2 0,-3 0,0 0,-2 0,4 0,5 0,1 0,3 0,-1 0,1 0,-1 0,1 0,-1 0,-3 0,1 0,-1 0,-3 0,-1 0,-3 0,4 0,-1 0,0 0,-1 0,-1 0,-2 0,0 0,-1 0,0 0,0 0,-1 0,1 0,4 0,1 4,4 1,0 0,3-1,4-1,2-1,3-1,1-1,1 0,-3 0,-1 0,-4 0,-4 0,-5 0,-2-1,-3 1,-1 0,0 0,-1 0,0 0,0 0,1 0,-5 0,-4 0,-9 0,-14 0,-13 0,-15 0,-14 0,-9 0,-7-4,-13-1,-8 0,-9 1,-13 1,-7 1,0-3,-5 0,0-4,-1-1,5-1,2 0,1 2,8 3,6 2,9 2,2 1,6 1,1 1,2-1,3 5,18 0,24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1:26.227"/>
    </inkml:context>
    <inkml:brush xml:id="br0">
      <inkml:brushProperty name="width" value="0.35" units="cm"/>
      <inkml:brushProperty name="height" value="0.35" units="cm"/>
      <inkml:brushProperty name="color" value="#FFFFFF"/>
      <inkml:brushProperty name="ignorePressure" value="1"/>
    </inkml:brush>
  </inkml:definitions>
  <inkml:trace contextRef="#ctx0" brushRef="#br0">340 449,'0'0,"0"0,0 0,0 0,0 0,0 0,0 0,0 0,0 0,4 4,6 2,8 3,10 4,12 1,11 1,13 2,11-2,10-3,5-4,8-3,4-2,-1 1,0 2,-2-2,-2-1,-5 0,-6-2,-3-1,-6 1,-5-1,-2-1,-6 1,-1 0,1 0,-3 0,0 0,-2 0,-3 0,-3 0,1 0,-4 0,1 0,-4 0,-2 0,-1 0,-3 0,-6 0,1 0,-3 0,-3 0,-6 0,-4 0,3 0,-2 0,-1 0,0 0,5 0,2 0,1 0,-1-4,-1-2,-1 1,0 1,-1 1,3 1,2 1,0 1,-2 0,-1 0,0 0,-6 1,-2-1,-3 0,-1 0,-3 0,1 0,3 0,2 0,-2 0,1 0,-2 0,4 0,0 0,-1 0,-1 0,-1 0,-2 0,0 0,-2 0,1 0,3 0,-1 0,0 0,-1 0,-4 0,-2 0,-4 0,-1 0,-1 0,-2 0,1 0,-1 0,0 0,1 0,0 0</inkml:trace>
  <inkml:trace contextRef="#ctx0" brushRef="#br0" timeOffset="5042.929">4409 261,'0'0,"0"0,0 0,0 4,0 2,0-1,0-1,0-1,0-1,0-2,0 1,0-1,0 0,0-1,0 1,-4 0,-1 0,-4 4,-1 1,-2 4,1 5,-2-1,-2-2,-4 1,-1-2,-6 2,-7-1,-5 1,-8 3,-13-2,-8-2,-5-3,-5 0,-7 0,-4-2,-4-2,-2-2,-4-1,-7 0,-5-5,-3-2,-3-4,-2-3,3-1,6-1,5 2,0-2,2-1,2-2,2-3,2 3,1 1,5 2,2 1,-5 2,2 3,1-1,3 2,8 2,2 1,6 3,8 1,5 0,5 2,8-1,3 0,2 1,2 3,0 2,-1-1,2-1,-9 3,-4 0,-3 3,5 0,10-2,8-3,4-1,8-2,6-1,5-1,4 0,2-1,2 1,1-1,-1 1,0 0,0 0,-1 0,1 0,-1 0,4 0,5 4,9 1,10 8,12 6,11 3,9 3,10 0,5 0,6-4,6-1,3-5,3 0,1 0,1 3,-4-2,-1 0,-4-3,-1 1,-7-2,-4 0,1 3,0-1,-2-4,4-2,1-4,2-2,0-1,-1-1,-3-1,-2 1,-5-1,-3-3,-4-2,-6 1,1 1,2 1,0 1,1 1,-2 1,-2 0,-3 0,-2 0,-2-4,-6-1,-1 0,-5 1,-4 1,-3 1,-4 2,-2-1,0 1,-2 0,5 0,-3 1,-1-1,-1 0,-4 0,-1 0,0 0,-2 0,-4 0,-4 0,-2 0,-4 0,0 0,-2 0,1 0,-1 0,0 0,1 0,-1 0,1 0,0 0,0 0,0 0,0 0,0 0,0 0,-8 0,-6 0,-10-4,-8-1,-10-4,-11-1,-8 2,-10 2,-8 3,-7 0,-6 2,-6 1,2 0,-4 1,0-1,-4-3,-3-2,-4 0,1-3,3-1,4-1,3-1,3 3,6 2,2 2,1 2,2 1,1 1,3 1,-2-1,3 1,6-1,9 0,6 0,11 1,9-1,7 0,6 0,6 0,8 0,6 0,4 0,2 0,2 0,1 0,-1 0,0 0,0 0,0 0,-1 0,0 0,0 0,0 0,0 0,0 0,0 0,4 0,9 0,11 0,13 0,12 0,14 0,16 0,15-4,11-2,8 1,9 1,7-3,6 0,4 5,2 3,2 1,-4 4,-6 2,-9 3,-10-1,-8 3,-6 2,-5 0,-5 0,-11-2,-7-3,-11-3,-8-4,-10-1,-7-1,-6-2,-9 1,-3-1,-5 0,-4 1,-5 0,-2 0,-2-1,0 1,-1 0,0 1,0-1,1 0,-1 0,1 0,0 0,0 0,0 0,4 0,5 0,2 0,2 0,3 0,7 0,4 0,1 0,-1 0,-4 0,-2 0,-1 0,-4 0,0 0,-4 0,-3 0,-3 0,-3 0,-2 0,-1 0,0 0,-1 0,1 0,-1-4,1-6,-1-4,1-5,-4-6,-1-7,-4-3,-5-7,-3-4,1 2,-1-1,-2 5,3 4,0 1,-1 6,2 4,-1 2,-1 5,-5 2,-4 3,-1 1,-4 1,-5 3,-8 3,-8 2,-12 2,-7 5,-7 2,-3-1,-3 4,0 0,-1-2,-2 2,-7 0,2-2,-5-2,7-2,2-2,5 0,-4-1,1 0,-1-1,2 1,0 0,-2-1,2 1,-4 0,-4 0,-5 0,1 4,2 1,-3 1,-2 2,-2 4,3 0,-2 2,5-1,3-3,5 0,5 0,5 1,8 3,8-1,10-3,10-2,12-4,12-1,8-2,6-2,4 1,5-1,7 1,13-1,22-3,35-5,36-2,33 2,36-2,21 1,12 2,8 3,2 1,1 3,-2 0,-13 1,-10 1,-17 3,-16 2,-26 3,-22 5,-19-1,-21 2,-16-1,-17 0,-12-2,-5 1,-9-1,-5-4,-5-2,-3-3,-2-1,-4-2,-2 0,-3-1,-2 1,0-1,0 1,-1 0,0-1,1 1,0 0,-1 0,1 0,0 0,0 0,0 0,4 0,2 0,-1 0,-1 0,-1 0,-1 0,-1 0,-1 0,0 0,0 0,0 0,-1 0,1 0,-4 0,-5 0,-18 0,-23-4,-20-1,-18 0,-13 1,-11 1,-9-3,-5 0,4 0,2 2,6 2,1-4,5 0,1 1,6 1,1-3,4 0,4 1,1 2,4 1,0 2,8 0,9 1,4 4,6 2,4-1,9-1,8 0,6-3,9 0,9 0,6-1,2 4,1 1,2 0,1-1,2-2,1 0,0-1,0-1,-3 4,-2 1,0 0</inkml:trace>
  <inkml:trace contextRef="#ctx0" brushRef="#br0" timeOffset="20959.145">4386 544,'0'0,"0"0,0 0,0 0,0 0,0 0,0 0,0 0,-4 0,-6 0,-8-4,-10-2,-12 1,-11-3,-8-4,-12 0,-4 2,-2 6,12 5,17 1</inkml:trace>
  <inkml:trace contextRef="#ctx0" brushRef="#br0" timeOffset="21666.981">4268 661,'0'0,"0"0,0 0,0 0,0 0,0 0,0 0,-4 0,-5 0,-14 0,-10 0,-16 0,-15 0,-9 0,0 0,4 0,6 0,10 0,10 0,4 0,8 0,11 0</inkml:trace>
  <inkml:trace contextRef="#ctx0" brushRef="#br0" timeOffset="22527.663">4362 520,'0'0,"0"0,0 0,0 0,0 0,0 0,0 0,0 0,0 0,-4 0,-9 0,-15 0,-14 0,-16 0,-19 0,-11 0,0 0,4 0,8 0,5 0,7 0,5 0,14 0,14 0</inkml:trace>
  <inkml:trace contextRef="#ctx0" brushRef="#br0" timeOffset="23251.472">4339 473,'0'0,"0"0,0 0,0 0,0 0,0 0,0 0,-4 0,-10 4,-9 5,-18 2,-18 2,-10-1,-6-2,2-3,9-3,12-2,11-1,11-1,12 0</inkml:trace>
  <inkml:trace contextRef="#ctx0" brushRef="#br0" timeOffset="23794.805">4550 497,'0'0,"0"0,0 0,0 0,0 0,0 0,0 0,0 0,0 0,-4 0,-9 4,-7 1,-3 0,-3 3,-4 0,3-1,6-2</inkml:trace>
  <inkml:trace contextRef="#ctx0" brushRef="#br0" timeOffset="24400.534">4527 426,'0'0,"0"0,0 0,0 0,0 0,-4-4,-14-5,-15-2,-10-2,-10 1,-4 2,0 3,6 3,7-2,11 0,11 1</inkml:trace>
  <inkml:trace contextRef="#ctx0" brushRef="#br0" timeOffset="25010.507">4550 544,'0'0,"-4"0,-13 0,-12 0,-13 0,-3 0,-2 0,2 0,6 4,5 1,9 0,8-1</inkml:trace>
  <inkml:trace contextRef="#ctx0" brushRef="#br0" timeOffset="25505.987">4574 520,'0'0,"0"0,0 0,-4 0,-5 0,-14 0,-10 0,-8 0,-1 0,-1 0,3 0,4 0,8 0,8 0</inkml:trace>
  <inkml:trace contextRef="#ctx0" brushRef="#br0" timeOffset="25994.824">4409 473,'0'0,"0"0,0 0,0 0,0 0,-4 0,-5 0,-2 0,2 0,2 0,-1 0,0 0,1 0</inkml:trace>
  <inkml:trace contextRef="#ctx0" brushRef="#br0" timeOffset="26401.509">4480 497,'0'0,"0"0,0 0,0 0,0 0,0 0,0 0,0 0,0 0</inkml:trace>
  <inkml:trace contextRef="#ctx0" brushRef="#br0" timeOffset="26986.276">4433 497,'0'0,"0"0,0 0,0 0,0 0,0 0,0 0,0 0,0 0,0 0</inkml:trace>
  <inkml:trace contextRef="#ctx0" brushRef="#br0" timeOffset="27450.658">4433 473,'0'0,"0"0,0 0,0 0,0 0,0 0,0 0,0 0,0 0</inkml:trace>
  <inkml:trace contextRef="#ctx0" brushRef="#br0" timeOffset="27945.082">4315 379,'0'0,"0"0,0 0,0 0,0 0,0 0,0 0,0 0,0 0,0 0,0 0</inkml:trace>
  <inkml:trace contextRef="#ctx0" brushRef="#br0" timeOffset="28569.89">4527 473,'0'0,"0"0,0 0,0 0,0 0,0 0,0 0,0 0,0 0,0 0,4 0,5 4,5 5,5 2,2 2,3-1,4 2,-2-2,-2 2,-5-3,-5-2</inkml:trace>
  <inkml:trace contextRef="#ctx0" brushRef="#br0" timeOffset="29170.3">4386 379,'0'0,"0"0,0 0,0 0,0 0,0 0,0 0,0 0,4 4,5 5,9 6,10 7,4 5,-4 1,-6-4,-7-5</inkml:trace>
  <inkml:trace contextRef="#ctx0" brushRef="#br0" timeOffset="34180.849">693 449,'0'0,"0"0,0 0,0 0,0 0,4 0,6 0,4 0,12 4,10 2,11 3,9 0,7 3,9-1,5-2,-4-2,-2-3,-4-6,-7-3,-5-4,-7-1,-5 2,-1 1,0 3,-7 2,-10 0</inkml:trace>
  <inkml:trace contextRef="#ctx0" brushRef="#br0" timeOffset="34690.809">646 567,'0'0,"0"0,0 0,4-4,6-5,12-2,19 2,19 2,14 3,15 9,13 8,8 6,-1 4,-5 1,1 2,2-1,0 1,-12-2,-9-3,-19-7,-21-4</inkml:trace>
  <inkml:trace contextRef="#ctx0" brushRef="#br0" timeOffset="35059.866">834 308,'0'0,"0"0,0 0,8 0,15 4,19 6,27 4,25 5,13 6,8 7,9 3,-1 3,-6-5,-10-5,-15-6,-24-7,-23-6</inkml:trace>
  <inkml:trace contextRef="#ctx0" brushRef="#br0" timeOffset="35366.756">787 379,'0'0,"0"0,8 0,11 0,14 4,17 1,20 8,23 6,15 3,9-1,1-1,-4 4,-21-2,-26-4</inkml:trace>
  <inkml:trace contextRef="#ctx0" brushRef="#br0" timeOffset="35627.969">1046 473,'0'0,"0"0,4 0,9 4,15 1,22 4,19 1,14 6,12 0,-10-2,-19-3</inkml:trace>
  <inkml:trace contextRef="#ctx0" brushRef="#br0" timeOffset="39377.214">905 591,'0'0,"0"0,0 0,0 0,0 0,8 0,11 0,13 4,15 9,10 3,12 2,6-2,-2-3,-1-4,-5-4,-10-3,-10-1,-14-1,-12-1</inkml:trace>
  <inkml:trace contextRef="#ctx0" brushRef="#br0" timeOffset="39978.07">717 473,'0'0,"0"0,4 0,9 0,11 0,9 0,11 0,5 0,8 0,5 0,4 0,3-4,-2-5,0-6,3-3,-1 0,-12 5,-17 3</inkml:trace>
  <inkml:trace contextRef="#ctx0" brushRef="#br0" timeOffset="40412.761">811 520,'0'0,"0"0,0 0,0 0,4 0,5 0,10 0,12 4,14 5,11 2,9 2,8-1,0 2,-4-2,-10-3,-11 2,-6 2,-10-1,-10-2,-9-4</inkml:trace>
  <inkml:trace contextRef="#ctx0" brushRef="#br0" timeOffset="40766.618">1164 614,'0'0,"0"0,0 0,0 0,4 0,5 0,9 0,10 4,12 5,7 6,7-1,4 2,-2-2,-5-3,-4-4,-9-2,-12-3</inkml:trace>
  <inkml:trace contextRef="#ctx0" brushRef="#br0" timeOffset="41058.816">881 544,'0'0,"0"0,4 0,10 4,17 1,17 4,19 0,15-1,5-2,0-2,-7-2,-9-1,-12-1,-17 0,-15 0,-13-1</inkml:trace>
  <inkml:trace contextRef="#ctx0" brushRef="#br0" timeOffset="41335.676">834 473,'0'0,"4"0,6 4,8 1,14 0,13-1,19-1,19-1,7 3,4 1,-2-1,-16-1,-22-1</inkml:trace>
  <inkml:trace contextRef="#ctx0" brushRef="#br0" timeOffset="41607.301">952 449,'0'0,"0"0,0 0,0 0,8 0,23 4,29 2,26 3,21 8,21 6,8 2,-6 2,-26-5,-30-5</inkml:trace>
  <inkml:trace contextRef="#ctx0" brushRef="#br0" timeOffset="41966.809">458 379,'0'0,"4"0,9 0,19 4,28 9,27 11,31 5,28 5,20 6,15-1,0-2,-30-9,-42-7</inkml:trace>
  <inkml:trace contextRef="#ctx0" brushRef="#br0" timeOffset="42598.022">435 449,'0'0,"0"0,0 0,0 0,4 0,13 0,20 4,15 6,16 8,7 10,8 8,-3 5,-3 5,-6 2,-4-4,-9-4,-6-6,-4-4,-6-3,-3-3,-3-1,-1-4,3-2,2 0,3-2,-2-4,-9-4,-9-3</inkml:trace>
  <inkml:trace contextRef="#ctx0" brushRef="#br0" timeOffset="43043.752">1164 520,'0'0,"0"0,4 0,9 4,11 1,13 0,8 0,8-7,8-1,-7-1,-13 0</inkml:trace>
  <inkml:trace contextRef="#ctx0" brushRef="#br0" timeOffset="43967.222">4503 567,'0'0,"0"0,0 0,0 0,0 0,0 0,0 0,-4 4,-5 5,-1 6,-4 3,2 4,2-3,3 0,3 0,2-2,1-5,1-4,1-4,-1-2,1-1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1:26.227"/>
    </inkml:context>
    <inkml:brush xml:id="br0">
      <inkml:brushProperty name="width" value="0.35" units="cm"/>
      <inkml:brushProperty name="height" value="0.35" units="cm"/>
      <inkml:brushProperty name="color" value="#FFFFFF"/>
      <inkml:brushProperty name="ignorePressure" value="1"/>
    </inkml:brush>
  </inkml:definitions>
  <inkml:trace contextRef="#ctx0" brushRef="#br0">340 449,'0'0,"0"0,0 0,0 0,0 0,0 0,0 0,0 0,0 0,4 4,6 2,8 3,10 4,12 1,11 1,13 2,11-2,10-3,5-4,8-3,4-2,-1 1,0 2,-2-2,-2-1,-5 0,-6-2,-3-1,-6 1,-5-1,-2-1,-6 1,-1 0,1 0,-3 0,0 0,-2 0,-3 0,-3 0,1 0,-4 0,1 0,-4 0,-2 0,-1 0,-3 0,-6 0,1 0,-3 0,-3 0,-6 0,-4 0,3 0,-2 0,-1 0,0 0,5 0,2 0,1 0,-1-4,-1-2,-1 1,0 1,-1 1,3 1,2 1,0 1,-2 0,-1 0,0 0,-6 1,-2-1,-3 0,-1 0,-3 0,1 0,3 0,2 0,-2 0,1 0,-2 0,4 0,0 0,-1 0,-1 0,-1 0,-2 0,0 0,-2 0,1 0,3 0,-1 0,0 0,-1 0,-4 0,-2 0,-4 0,-1 0,-1 0,-2 0,1 0,-1 0,0 0,1 0,0 0</inkml:trace>
  <inkml:trace contextRef="#ctx0" brushRef="#br0" timeOffset="5042.929">4409 261,'0'0,"0"0,0 0,0 4,0 2,0-1,0-1,0-1,0-1,0-2,0 1,0-1,0 0,0-1,0 1,-4 0,-1 0,-4 4,-1 1,-2 4,1 5,-2-1,-2-2,-4 1,-1-2,-6 2,-7-1,-5 1,-8 3,-13-2,-8-2,-5-3,-5 0,-7 0,-4-2,-4-2,-2-2,-4-1,-7 0,-5-5,-3-2,-3-4,-2-3,3-1,6-1,5 2,0-2,2-1,2-2,2-3,2 3,1 1,5 2,2 1,-5 2,2 3,1-1,3 2,8 2,2 1,6 3,8 1,5 0,5 2,8-1,3 0,2 1,2 3,0 2,-1-1,2-1,-9 3,-4 0,-3 3,5 0,10-2,8-3,4-1,8-2,6-1,5-1,4 0,2-1,2 1,1-1,-1 1,0 0,0 0,-1 0,1 0,-1 0,4 0,5 4,9 1,10 8,12 6,11 3,9 3,10 0,5 0,6-4,6-1,3-5,3 0,1 0,1 3,-4-2,-1 0,-4-3,-1 1,-7-2,-4 0,1 3,0-1,-2-4,4-2,1-4,2-2,0-1,-1-1,-3-1,-2 1,-5-1,-3-3,-4-2,-6 1,1 1,2 1,0 1,1 1,-2 1,-2 0,-3 0,-2 0,-2-4,-6-1,-1 0,-5 1,-4 1,-3 1,-4 2,-2-1,0 1,-2 0,5 0,-3 1,-1-1,-1 0,-4 0,-1 0,0 0,-2 0,-4 0,-4 0,-2 0,-4 0,0 0,-2 0,1 0,-1 0,0 0,1 0,-1 0,1 0,0 0,0 0,0 0,0 0,0 0,0 0,-8 0,-6 0,-10-4,-8-1,-10-4,-11-1,-8 2,-10 2,-8 3,-7 0,-6 2,-6 1,2 0,-4 1,0-1,-4-3,-3-2,-4 0,1-3,3-1,4-1,3-1,3 3,6 2,2 2,1 2,2 1,1 1,3 1,-2-1,3 1,6-1,9 0,6 0,11 1,9-1,7 0,6 0,6 0,8 0,6 0,4 0,2 0,2 0,1 0,-1 0,0 0,0 0,0 0,-1 0,0 0,0 0,0 0,0 0,0 0,0 0,4 0,9 0,11 0,13 0,12 0,14 0,16 0,15-4,11-2,8 1,9 1,7-3,6 0,4 5,2 3,2 1,-4 4,-6 2,-9 3,-10-1,-8 3,-6 2,-5 0,-5 0,-11-2,-7-3,-11-3,-8-4,-10-1,-7-1,-6-2,-9 1,-3-1,-5 0,-4 1,-5 0,-2 0,-2-1,0 1,-1 0,0 1,0-1,1 0,-1 0,1 0,0 0,0 0,0 0,4 0,5 0,2 0,2 0,3 0,7 0,4 0,1 0,-1 0,-4 0,-2 0,-1 0,-4 0,0 0,-4 0,-3 0,-3 0,-3 0,-2 0,-1 0,0 0,-1 0,1 0,-1-4,1-6,-1-4,1-5,-4-6,-1-7,-4-3,-5-7,-3-4,1 2,-1-1,-2 5,3 4,0 1,-1 6,2 4,-1 2,-1 5,-5 2,-4 3,-1 1,-4 1,-5 3,-8 3,-8 2,-12 2,-7 5,-7 2,-3-1,-3 4,0 0,-1-2,-2 2,-7 0,2-2,-5-2,7-2,2-2,5 0,-4-1,1 0,-1-1,2 1,0 0,-2-1,2 1,-4 0,-4 0,-5 0,1 4,2 1,-3 1,-2 2,-2 4,3 0,-2 2,5-1,3-3,5 0,5 0,5 1,8 3,8-1,10-3,10-2,12-4,12-1,8-2,6-2,4 1,5-1,7 1,13-1,22-3,35-5,36-2,33 2,36-2,21 1,12 2,8 3,2 1,1 3,-2 0,-13 1,-10 1,-17 3,-16 2,-26 3,-22 5,-19-1,-21 2,-16-1,-17 0,-12-2,-5 1,-9-1,-5-4,-5-2,-3-3,-2-1,-4-2,-2 0,-3-1,-2 1,0-1,0 1,-1 0,0-1,1 1,0 0,-1 0,1 0,0 0,0 0,0 0,4 0,2 0,-1 0,-1 0,-1 0,-1 0,-1 0,-1 0,0 0,0 0,0 0,-1 0,1 0,-4 0,-5 0,-18 0,-23-4,-20-1,-18 0,-13 1,-11 1,-9-3,-5 0,4 0,2 2,6 2,1-4,5 0,1 1,6 1,1-3,4 0,4 1,1 2,4 1,0 2,8 0,9 1,4 4,6 2,4-1,9-1,8 0,6-3,9 0,9 0,6-1,2 4,1 1,2 0,1-1,2-2,1 0,0-1,0-1,-3 4,-2 1,0 0</inkml:trace>
  <inkml:trace contextRef="#ctx0" brushRef="#br0" timeOffset="20959.145">4386 544,'0'0,"0"0,0 0,0 0,0 0,0 0,0 0,0 0,-4 0,-6 0,-8-4,-10-2,-12 1,-11-3,-8-4,-12 0,-4 2,-2 6,12 5,17 1</inkml:trace>
  <inkml:trace contextRef="#ctx0" brushRef="#br0" timeOffset="21666.981">4268 661,'0'0,"0"0,0 0,0 0,0 0,0 0,0 0,-4 0,-5 0,-14 0,-10 0,-16 0,-15 0,-9 0,0 0,4 0,6 0,10 0,10 0,4 0,8 0,11 0</inkml:trace>
  <inkml:trace contextRef="#ctx0" brushRef="#br0" timeOffset="22527.663">4362 520,'0'0,"0"0,0 0,0 0,0 0,0 0,0 0,0 0,0 0,-4 0,-9 0,-15 0,-14 0,-16 0,-19 0,-11 0,0 0,4 0,8 0,5 0,7 0,5 0,14 0,14 0</inkml:trace>
  <inkml:trace contextRef="#ctx0" brushRef="#br0" timeOffset="23251.472">4339 473,'0'0,"0"0,0 0,0 0,0 0,0 0,0 0,-4 0,-10 4,-9 5,-18 2,-18 2,-10-1,-6-2,2-3,9-3,12-2,11-1,11-1,12 0</inkml:trace>
  <inkml:trace contextRef="#ctx0" brushRef="#br0" timeOffset="23794.805">4550 497,'0'0,"0"0,0 0,0 0,0 0,0 0,0 0,0 0,0 0,-4 0,-9 4,-7 1,-3 0,-3 3,-4 0,3-1,6-2</inkml:trace>
  <inkml:trace contextRef="#ctx0" brushRef="#br0" timeOffset="24400.534">4527 426,'0'0,"0"0,0 0,0 0,0 0,-4-4,-14-5,-15-2,-10-2,-10 1,-4 2,0 3,6 3,7-2,11 0,11 1</inkml:trace>
  <inkml:trace contextRef="#ctx0" brushRef="#br0" timeOffset="25010.507">4550 544,'0'0,"-4"0,-13 0,-12 0,-13 0,-3 0,-2 0,2 0,6 4,5 1,9 0,8-1</inkml:trace>
  <inkml:trace contextRef="#ctx0" brushRef="#br0" timeOffset="25505.987">4574 520,'0'0,"0"0,0 0,-4 0,-5 0,-14 0,-10 0,-8 0,-1 0,-1 0,3 0,4 0,8 0,8 0</inkml:trace>
  <inkml:trace contextRef="#ctx0" brushRef="#br0" timeOffset="25994.824">4409 473,'0'0,"0"0,0 0,0 0,0 0,-4 0,-5 0,-2 0,2 0,2 0,-1 0,0 0,1 0</inkml:trace>
  <inkml:trace contextRef="#ctx0" brushRef="#br0" timeOffset="26401.509">4480 497,'0'0,"0"0,0 0,0 0,0 0,0 0,0 0,0 0,0 0</inkml:trace>
  <inkml:trace contextRef="#ctx0" brushRef="#br0" timeOffset="26986.276">4433 497,'0'0,"0"0,0 0,0 0,0 0,0 0,0 0,0 0,0 0,0 0</inkml:trace>
  <inkml:trace contextRef="#ctx0" brushRef="#br0" timeOffset="27450.658">4433 473,'0'0,"0"0,0 0,0 0,0 0,0 0,0 0,0 0,0 0</inkml:trace>
  <inkml:trace contextRef="#ctx0" brushRef="#br0" timeOffset="27945.082">4315 379,'0'0,"0"0,0 0,0 0,0 0,0 0,0 0,0 0,0 0,0 0,0 0</inkml:trace>
  <inkml:trace contextRef="#ctx0" brushRef="#br0" timeOffset="28569.89">4527 473,'0'0,"0"0,0 0,0 0,0 0,0 0,0 0,0 0,0 0,0 0,4 0,5 4,5 5,5 2,2 2,3-1,4 2,-2-2,-2 2,-5-3,-5-2</inkml:trace>
  <inkml:trace contextRef="#ctx0" brushRef="#br0" timeOffset="29170.3">4386 379,'0'0,"0"0,0 0,0 0,0 0,0 0,0 0,0 0,4 4,5 5,9 6,10 7,4 5,-4 1,-6-4,-7-5</inkml:trace>
  <inkml:trace contextRef="#ctx0" brushRef="#br0" timeOffset="34180.849">693 449,'0'0,"0"0,0 0,0 0,0 0,4 0,6 0,4 0,12 4,10 2,11 3,9 0,7 3,9-1,5-2,-4-2,-2-3,-4-6,-7-3,-5-4,-7-1,-5 2,-1 1,0 3,-7 2,-10 0</inkml:trace>
  <inkml:trace contextRef="#ctx0" brushRef="#br0" timeOffset="34690.809">646 567,'0'0,"0"0,0 0,4-4,6-5,12-2,19 2,19 2,14 3,15 9,13 8,8 6,-1 4,-5 1,1 2,2-1,0 1,-12-2,-9-3,-19-7,-21-4</inkml:trace>
  <inkml:trace contextRef="#ctx0" brushRef="#br0" timeOffset="35059.866">834 308,'0'0,"0"0,0 0,8 0,15 4,19 6,27 4,25 5,13 6,8 7,9 3,-1 3,-6-5,-10-5,-15-6,-24-7,-23-6</inkml:trace>
  <inkml:trace contextRef="#ctx0" brushRef="#br0" timeOffset="35366.756">787 379,'0'0,"0"0,8 0,11 0,14 4,17 1,20 8,23 6,15 3,9-1,1-1,-4 4,-21-2,-26-4</inkml:trace>
  <inkml:trace contextRef="#ctx0" brushRef="#br0" timeOffset="35627.969">1046 473,'0'0,"0"0,4 0,9 4,15 1,22 4,19 1,14 6,12 0,-10-2,-19-3</inkml:trace>
  <inkml:trace contextRef="#ctx0" brushRef="#br0" timeOffset="39377.214">905 591,'0'0,"0"0,0 0,0 0,0 0,8 0,11 0,13 4,15 9,10 3,12 2,6-2,-2-3,-1-4,-5-4,-10-3,-10-1,-14-1,-12-1</inkml:trace>
  <inkml:trace contextRef="#ctx0" brushRef="#br0" timeOffset="39978.07">717 473,'0'0,"0"0,4 0,9 0,11 0,9 0,11 0,5 0,8 0,5 0,4 0,3-4,-2-5,0-6,3-3,-1 0,-12 5,-17 3</inkml:trace>
  <inkml:trace contextRef="#ctx0" brushRef="#br0" timeOffset="40412.761">811 520,'0'0,"0"0,0 0,0 0,4 0,5 0,10 0,12 4,14 5,11 2,9 2,8-1,0 2,-4-2,-10-3,-11 2,-6 2,-10-1,-10-2,-9-4</inkml:trace>
  <inkml:trace contextRef="#ctx0" brushRef="#br0" timeOffset="40766.618">1164 614,'0'0,"0"0,0 0,0 0,4 0,5 0,9 0,10 4,12 5,7 6,7-1,4 2,-2-2,-5-3,-4-4,-9-2,-12-3</inkml:trace>
  <inkml:trace contextRef="#ctx0" brushRef="#br0" timeOffset="41058.816">881 544,'0'0,"0"0,4 0,10 4,17 1,17 4,19 0,15-1,5-2,0-2,-7-2,-9-1,-12-1,-17 0,-15 0,-13-1</inkml:trace>
  <inkml:trace contextRef="#ctx0" brushRef="#br0" timeOffset="41335.676">834 473,'0'0,"4"0,6 4,8 1,14 0,13-1,19-1,19-1,7 3,4 1,-2-1,-16-1,-22-1</inkml:trace>
  <inkml:trace contextRef="#ctx0" brushRef="#br0" timeOffset="41607.301">952 449,'0'0,"0"0,0 0,0 0,8 0,23 4,29 2,26 3,21 8,21 6,8 2,-6 2,-26-5,-30-5</inkml:trace>
  <inkml:trace contextRef="#ctx0" brushRef="#br0" timeOffset="41966.809">458 379,'0'0,"4"0,9 0,19 4,28 9,27 11,31 5,28 5,20 6,15-1,0-2,-30-9,-42-7</inkml:trace>
  <inkml:trace contextRef="#ctx0" brushRef="#br0" timeOffset="42598.022">435 449,'0'0,"0"0,0 0,0 0,4 0,13 0,20 4,15 6,16 8,7 10,8 8,-3 5,-3 5,-6 2,-4-4,-9-4,-6-6,-4-4,-6-3,-3-3,-3-1,-1-4,3-2,2 0,3-2,-2-4,-9-4,-9-3</inkml:trace>
  <inkml:trace contextRef="#ctx0" brushRef="#br0" timeOffset="43043.752">1164 520,'0'0,"0"0,4 0,9 4,11 1,13 0,8 0,8-7,8-1,-7-1,-13 0</inkml:trace>
  <inkml:trace contextRef="#ctx0" brushRef="#br0" timeOffset="43967.222">4503 567,'0'0,"0"0,0 0,0 0,0 0,0 0,0 0,-4 4,-5 5,-1 6,-4 3,2 4,2-3,3 0,3 0,2-2,1-5,1-4,1-4,-1-2,1-1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1:26.227"/>
    </inkml:context>
    <inkml:brush xml:id="br0">
      <inkml:brushProperty name="width" value="0.35" units="cm"/>
      <inkml:brushProperty name="height" value="0.35" units="cm"/>
      <inkml:brushProperty name="color" value="#FFFFFF"/>
      <inkml:brushProperty name="ignorePressure" value="1"/>
    </inkml:brush>
  </inkml:definitions>
  <inkml:trace contextRef="#ctx0" brushRef="#br0">340 449,'0'0,"0"0,0 0,0 0,0 0,0 0,0 0,0 0,0 0,4 4,6 2,8 3,10 4,12 1,11 1,13 2,11-2,10-3,5-4,8-3,4-2,-1 1,0 2,-2-2,-2-1,-5 0,-6-2,-3-1,-6 1,-5-1,-2-1,-6 1,-1 0,1 0,-3 0,0 0,-2 0,-3 0,-3 0,1 0,-4 0,1 0,-4 0,-2 0,-1 0,-3 0,-6 0,1 0,-3 0,-3 0,-6 0,-4 0,3 0,-2 0,-1 0,0 0,5 0,2 0,1 0,-1-4,-1-2,-1 1,0 1,-1 1,3 1,2 1,0 1,-2 0,-1 0,0 0,-6 1,-2-1,-3 0,-1 0,-3 0,1 0,3 0,2 0,-2 0,1 0,-2 0,4 0,0 0,-1 0,-1 0,-1 0,-2 0,0 0,-2 0,1 0,3 0,-1 0,0 0,-1 0,-4 0,-2 0,-4 0,-1 0,-1 0,-2 0,1 0,-1 0,0 0,1 0,0 0</inkml:trace>
  <inkml:trace contextRef="#ctx0" brushRef="#br0" timeOffset="5042.929">4409 261,'0'0,"0"0,0 0,0 4,0 2,0-1,0-1,0-1,0-1,0-2,0 1,0-1,0 0,0-1,0 1,-4 0,-1 0,-4 4,-1 1,-2 4,1 5,-2-1,-2-2,-4 1,-1-2,-6 2,-7-1,-5 1,-8 3,-13-2,-8-2,-5-3,-5 0,-7 0,-4-2,-4-2,-2-2,-4-1,-7 0,-5-5,-3-2,-3-4,-2-3,3-1,6-1,5 2,0-2,2-1,2-2,2-3,2 3,1 1,5 2,2 1,-5 2,2 3,1-1,3 2,8 2,2 1,6 3,8 1,5 0,5 2,8-1,3 0,2 1,2 3,0 2,-1-1,2-1,-9 3,-4 0,-3 3,5 0,10-2,8-3,4-1,8-2,6-1,5-1,4 0,2-1,2 1,1-1,-1 1,0 0,0 0,-1 0,1 0,-1 0,4 0,5 4,9 1,10 8,12 6,11 3,9 3,10 0,5 0,6-4,6-1,3-5,3 0,1 0,1 3,-4-2,-1 0,-4-3,-1 1,-7-2,-4 0,1 3,0-1,-2-4,4-2,1-4,2-2,0-1,-1-1,-3-1,-2 1,-5-1,-3-3,-4-2,-6 1,1 1,2 1,0 1,1 1,-2 1,-2 0,-3 0,-2 0,-2-4,-6-1,-1 0,-5 1,-4 1,-3 1,-4 2,-2-1,0 1,-2 0,5 0,-3 1,-1-1,-1 0,-4 0,-1 0,0 0,-2 0,-4 0,-4 0,-2 0,-4 0,0 0,-2 0,1 0,-1 0,0 0,1 0,-1 0,1 0,0 0,0 0,0 0,0 0,0 0,0 0,-8 0,-6 0,-10-4,-8-1,-10-4,-11-1,-8 2,-10 2,-8 3,-7 0,-6 2,-6 1,2 0,-4 1,0-1,-4-3,-3-2,-4 0,1-3,3-1,4-1,3-1,3 3,6 2,2 2,1 2,2 1,1 1,3 1,-2-1,3 1,6-1,9 0,6 0,11 1,9-1,7 0,6 0,6 0,8 0,6 0,4 0,2 0,2 0,1 0,-1 0,0 0,0 0,0 0,-1 0,0 0,0 0,0 0,0 0,0 0,0 0,4 0,9 0,11 0,13 0,12 0,14 0,16 0,15-4,11-2,8 1,9 1,7-3,6 0,4 5,2 3,2 1,-4 4,-6 2,-9 3,-10-1,-8 3,-6 2,-5 0,-5 0,-11-2,-7-3,-11-3,-8-4,-10-1,-7-1,-6-2,-9 1,-3-1,-5 0,-4 1,-5 0,-2 0,-2-1,0 1,-1 0,0 1,0-1,1 0,-1 0,1 0,0 0,0 0,0 0,4 0,5 0,2 0,2 0,3 0,7 0,4 0,1 0,-1 0,-4 0,-2 0,-1 0,-4 0,0 0,-4 0,-3 0,-3 0,-3 0,-2 0,-1 0,0 0,-1 0,1 0,-1-4,1-6,-1-4,1-5,-4-6,-1-7,-4-3,-5-7,-3-4,1 2,-1-1,-2 5,3 4,0 1,-1 6,2 4,-1 2,-1 5,-5 2,-4 3,-1 1,-4 1,-5 3,-8 3,-8 2,-12 2,-7 5,-7 2,-3-1,-3 4,0 0,-1-2,-2 2,-7 0,2-2,-5-2,7-2,2-2,5 0,-4-1,1 0,-1-1,2 1,0 0,-2-1,2 1,-4 0,-4 0,-5 0,1 4,2 1,-3 1,-2 2,-2 4,3 0,-2 2,5-1,3-3,5 0,5 0,5 1,8 3,8-1,10-3,10-2,12-4,12-1,8-2,6-2,4 1,5-1,7 1,13-1,22-3,35-5,36-2,33 2,36-2,21 1,12 2,8 3,2 1,1 3,-2 0,-13 1,-10 1,-17 3,-16 2,-26 3,-22 5,-19-1,-21 2,-16-1,-17 0,-12-2,-5 1,-9-1,-5-4,-5-2,-3-3,-2-1,-4-2,-2 0,-3-1,-2 1,0-1,0 1,-1 0,0-1,1 1,0 0,-1 0,1 0,0 0,0 0,0 0,4 0,2 0,-1 0,-1 0,-1 0,-1 0,-1 0,-1 0,0 0,0 0,0 0,-1 0,1 0,-4 0,-5 0,-18 0,-23-4,-20-1,-18 0,-13 1,-11 1,-9-3,-5 0,4 0,2 2,6 2,1-4,5 0,1 1,6 1,1-3,4 0,4 1,1 2,4 1,0 2,8 0,9 1,4 4,6 2,4-1,9-1,8 0,6-3,9 0,9 0,6-1,2 4,1 1,2 0,1-1,2-2,1 0,0-1,0-1,-3 4,-2 1,0 0</inkml:trace>
  <inkml:trace contextRef="#ctx0" brushRef="#br0" timeOffset="20959.145">4386 544,'0'0,"0"0,0 0,0 0,0 0,0 0,0 0,0 0,-4 0,-6 0,-8-4,-10-2,-12 1,-11-3,-8-4,-12 0,-4 2,-2 6,12 5,17 1</inkml:trace>
  <inkml:trace contextRef="#ctx0" brushRef="#br0" timeOffset="21666.981">4268 661,'0'0,"0"0,0 0,0 0,0 0,0 0,0 0,-4 0,-5 0,-14 0,-10 0,-16 0,-15 0,-9 0,0 0,4 0,6 0,10 0,10 0,4 0,8 0,11 0</inkml:trace>
  <inkml:trace contextRef="#ctx0" brushRef="#br0" timeOffset="22527.663">4362 520,'0'0,"0"0,0 0,0 0,0 0,0 0,0 0,0 0,0 0,-4 0,-9 0,-15 0,-14 0,-16 0,-19 0,-11 0,0 0,4 0,8 0,5 0,7 0,5 0,14 0,14 0</inkml:trace>
  <inkml:trace contextRef="#ctx0" brushRef="#br0" timeOffset="23251.472">4339 473,'0'0,"0"0,0 0,0 0,0 0,0 0,0 0,-4 0,-10 4,-9 5,-18 2,-18 2,-10-1,-6-2,2-3,9-3,12-2,11-1,11-1,12 0</inkml:trace>
  <inkml:trace contextRef="#ctx0" brushRef="#br0" timeOffset="23794.805">4550 497,'0'0,"0"0,0 0,0 0,0 0,0 0,0 0,0 0,0 0,-4 0,-9 4,-7 1,-3 0,-3 3,-4 0,3-1,6-2</inkml:trace>
  <inkml:trace contextRef="#ctx0" brushRef="#br0" timeOffset="24400.534">4527 426,'0'0,"0"0,0 0,0 0,0 0,-4-4,-14-5,-15-2,-10-2,-10 1,-4 2,0 3,6 3,7-2,11 0,11 1</inkml:trace>
  <inkml:trace contextRef="#ctx0" brushRef="#br0" timeOffset="25010.507">4550 544,'0'0,"-4"0,-13 0,-12 0,-13 0,-3 0,-2 0,2 0,6 4,5 1,9 0,8-1</inkml:trace>
  <inkml:trace contextRef="#ctx0" brushRef="#br0" timeOffset="25505.987">4574 520,'0'0,"0"0,0 0,-4 0,-5 0,-14 0,-10 0,-8 0,-1 0,-1 0,3 0,4 0,8 0,8 0</inkml:trace>
  <inkml:trace contextRef="#ctx0" brushRef="#br0" timeOffset="25994.824">4409 473,'0'0,"0"0,0 0,0 0,0 0,-4 0,-5 0,-2 0,2 0,2 0,-1 0,0 0,1 0</inkml:trace>
  <inkml:trace contextRef="#ctx0" brushRef="#br0" timeOffset="26401.509">4480 497,'0'0,"0"0,0 0,0 0,0 0,0 0,0 0,0 0,0 0</inkml:trace>
  <inkml:trace contextRef="#ctx0" brushRef="#br0" timeOffset="26986.276">4433 497,'0'0,"0"0,0 0,0 0,0 0,0 0,0 0,0 0,0 0,0 0</inkml:trace>
  <inkml:trace contextRef="#ctx0" brushRef="#br0" timeOffset="27450.658">4433 473,'0'0,"0"0,0 0,0 0,0 0,0 0,0 0,0 0,0 0</inkml:trace>
  <inkml:trace contextRef="#ctx0" brushRef="#br0" timeOffset="27945.082">4315 379,'0'0,"0"0,0 0,0 0,0 0,0 0,0 0,0 0,0 0,0 0,0 0</inkml:trace>
  <inkml:trace contextRef="#ctx0" brushRef="#br0" timeOffset="28569.89">4527 473,'0'0,"0"0,0 0,0 0,0 0,0 0,0 0,0 0,0 0,0 0,4 0,5 4,5 5,5 2,2 2,3-1,4 2,-2-2,-2 2,-5-3,-5-2</inkml:trace>
  <inkml:trace contextRef="#ctx0" brushRef="#br0" timeOffset="29170.3">4386 379,'0'0,"0"0,0 0,0 0,0 0,0 0,0 0,0 0,4 4,5 5,9 6,10 7,4 5,-4 1,-6-4,-7-5</inkml:trace>
  <inkml:trace contextRef="#ctx0" brushRef="#br0" timeOffset="34180.849">693 449,'0'0,"0"0,0 0,0 0,0 0,4 0,6 0,4 0,12 4,10 2,11 3,9 0,7 3,9-1,5-2,-4-2,-2-3,-4-6,-7-3,-5-4,-7-1,-5 2,-1 1,0 3,-7 2,-10 0</inkml:trace>
  <inkml:trace contextRef="#ctx0" brushRef="#br0" timeOffset="34690.809">646 567,'0'0,"0"0,0 0,4-4,6-5,12-2,19 2,19 2,14 3,15 9,13 8,8 6,-1 4,-5 1,1 2,2-1,0 1,-12-2,-9-3,-19-7,-21-4</inkml:trace>
  <inkml:trace contextRef="#ctx0" brushRef="#br0" timeOffset="35059.866">834 308,'0'0,"0"0,0 0,8 0,15 4,19 6,27 4,25 5,13 6,8 7,9 3,-1 3,-6-5,-10-5,-15-6,-24-7,-23-6</inkml:trace>
  <inkml:trace contextRef="#ctx0" brushRef="#br0" timeOffset="35366.756">787 379,'0'0,"0"0,8 0,11 0,14 4,17 1,20 8,23 6,15 3,9-1,1-1,-4 4,-21-2,-26-4</inkml:trace>
  <inkml:trace contextRef="#ctx0" brushRef="#br0" timeOffset="35627.969">1046 473,'0'0,"0"0,4 0,9 4,15 1,22 4,19 1,14 6,12 0,-10-2,-19-3</inkml:trace>
  <inkml:trace contextRef="#ctx0" brushRef="#br0" timeOffset="39377.214">905 591,'0'0,"0"0,0 0,0 0,0 0,8 0,11 0,13 4,15 9,10 3,12 2,6-2,-2-3,-1-4,-5-4,-10-3,-10-1,-14-1,-12-1</inkml:trace>
  <inkml:trace contextRef="#ctx0" brushRef="#br0" timeOffset="39978.07">717 473,'0'0,"0"0,4 0,9 0,11 0,9 0,11 0,5 0,8 0,5 0,4 0,3-4,-2-5,0-6,3-3,-1 0,-12 5,-17 3</inkml:trace>
  <inkml:trace contextRef="#ctx0" brushRef="#br0" timeOffset="40412.761">811 520,'0'0,"0"0,0 0,0 0,4 0,5 0,10 0,12 4,14 5,11 2,9 2,8-1,0 2,-4-2,-10-3,-11 2,-6 2,-10-1,-10-2,-9-4</inkml:trace>
  <inkml:trace contextRef="#ctx0" brushRef="#br0" timeOffset="40766.618">1164 614,'0'0,"0"0,0 0,0 0,4 0,5 0,9 0,10 4,12 5,7 6,7-1,4 2,-2-2,-5-3,-4-4,-9-2,-12-3</inkml:trace>
  <inkml:trace contextRef="#ctx0" brushRef="#br0" timeOffset="41058.816">881 544,'0'0,"0"0,4 0,10 4,17 1,17 4,19 0,15-1,5-2,0-2,-7-2,-9-1,-12-1,-17 0,-15 0,-13-1</inkml:trace>
  <inkml:trace contextRef="#ctx0" brushRef="#br0" timeOffset="41335.676">834 473,'0'0,"4"0,6 4,8 1,14 0,13-1,19-1,19-1,7 3,4 1,-2-1,-16-1,-22-1</inkml:trace>
  <inkml:trace contextRef="#ctx0" brushRef="#br0" timeOffset="41607.301">952 449,'0'0,"0"0,0 0,0 0,8 0,23 4,29 2,26 3,21 8,21 6,8 2,-6 2,-26-5,-30-5</inkml:trace>
  <inkml:trace contextRef="#ctx0" brushRef="#br0" timeOffset="41966.809">458 379,'0'0,"4"0,9 0,19 4,28 9,27 11,31 5,28 5,20 6,15-1,0-2,-30-9,-42-7</inkml:trace>
  <inkml:trace contextRef="#ctx0" brushRef="#br0" timeOffset="42598.022">435 449,'0'0,"0"0,0 0,0 0,4 0,13 0,20 4,15 6,16 8,7 10,8 8,-3 5,-3 5,-6 2,-4-4,-9-4,-6-6,-4-4,-6-3,-3-3,-3-1,-1-4,3-2,2 0,3-2,-2-4,-9-4,-9-3</inkml:trace>
  <inkml:trace contextRef="#ctx0" brushRef="#br0" timeOffset="43043.752">1164 520,'0'0,"0"0,4 0,9 4,11 1,13 0,8 0,8-7,8-1,-7-1,-13 0</inkml:trace>
  <inkml:trace contextRef="#ctx0" brushRef="#br0" timeOffset="43967.222">4503 567,'0'0,"0"0,0 0,0 0,0 0,0 0,0 0,-4 4,-5 5,-1 6,-4 3,2 4,2-3,3 0,3 0,2-2,1-5,1-4,1-4,-1-2,1-1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52155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7.emf"/><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chart" Target="../charts/char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838200" y="694425"/>
            <a:ext cx="10787270" cy="830649"/>
          </a:xfrm>
        </p:spPr>
        <p:txBody>
          <a:bodyPr>
            <a:normAutofit fontScale="90000"/>
          </a:bodyPr>
          <a:lstStyle/>
          <a:p>
            <a:r>
              <a:rPr lang="en-US" dirty="0">
                <a:latin typeface="Book Antiqua" panose="02040602050305030304" pitchFamily="18" charset="0"/>
              </a:rPr>
              <a:t>CURE </a:t>
            </a:r>
          </a:p>
        </p:txBody>
      </p:sp>
      <p:sp>
        <p:nvSpPr>
          <p:cNvPr id="2" name="TextBox 1">
            <a:extLst>
              <a:ext uri="{FF2B5EF4-FFF2-40B4-BE49-F238E27FC236}">
                <a16:creationId xmlns:a16="http://schemas.microsoft.com/office/drawing/2014/main" id="{225A5488-26B9-45F4-AB39-6DD2F82B23F2}"/>
              </a:ext>
            </a:extLst>
          </p:cNvPr>
          <p:cNvSpPr txBox="1"/>
          <p:nvPr/>
        </p:nvSpPr>
        <p:spPr>
          <a:xfrm>
            <a:off x="838200" y="5338231"/>
            <a:ext cx="12293601" cy="923330"/>
          </a:xfrm>
          <a:prstGeom prst="rect">
            <a:avLst/>
          </a:prstGeom>
          <a:noFill/>
        </p:spPr>
        <p:txBody>
          <a:bodyPr wrap="square" numCol="3" rtlCol="0">
            <a:spAutoFit/>
          </a:bodyPr>
          <a:lstStyle/>
          <a:p>
            <a:r>
              <a:rPr lang="en-US" dirty="0">
                <a:solidFill>
                  <a:schemeClr val="bg1"/>
                </a:solidFill>
                <a:latin typeface="Arial Nova" panose="020B0504020202020204" pitchFamily="34" charset="0"/>
              </a:rPr>
              <a:t>Brian </a:t>
            </a:r>
            <a:r>
              <a:rPr lang="en-US" dirty="0" err="1">
                <a:solidFill>
                  <a:schemeClr val="bg1"/>
                </a:solidFill>
                <a:latin typeface="Arial Nova" panose="020B0504020202020204" pitchFamily="34" charset="0"/>
              </a:rPr>
              <a:t>Gougnhour</a:t>
            </a:r>
            <a:r>
              <a:rPr lang="en-US" dirty="0">
                <a:solidFill>
                  <a:schemeClr val="bg1"/>
                </a:solidFill>
                <a:latin typeface="Arial Nova" panose="020B0504020202020204" pitchFamily="34" charset="0"/>
              </a:rPr>
              <a:t>			</a:t>
            </a:r>
          </a:p>
          <a:p>
            <a:endParaRPr lang="en-US" dirty="0">
              <a:solidFill>
                <a:schemeClr val="bg1"/>
              </a:solidFill>
              <a:latin typeface="Arial Nova" panose="020B0504020202020204" pitchFamily="34" charset="0"/>
            </a:endParaRPr>
          </a:p>
          <a:p>
            <a:r>
              <a:rPr lang="en-US" dirty="0" err="1">
                <a:solidFill>
                  <a:schemeClr val="bg1"/>
                </a:solidFill>
                <a:latin typeface="Arial Nova" panose="020B0504020202020204" pitchFamily="34" charset="0"/>
              </a:rPr>
              <a:t>Nakava</a:t>
            </a:r>
            <a:r>
              <a:rPr lang="en-US" dirty="0">
                <a:solidFill>
                  <a:schemeClr val="bg1"/>
                </a:solidFill>
                <a:latin typeface="Arial Nova" panose="020B0504020202020204" pitchFamily="34" charset="0"/>
              </a:rPr>
              <a:t> </a:t>
            </a:r>
            <a:r>
              <a:rPr lang="en-US" dirty="0" err="1">
                <a:solidFill>
                  <a:schemeClr val="bg1"/>
                </a:solidFill>
                <a:latin typeface="Arial Nova" panose="020B0504020202020204" pitchFamily="34" charset="0"/>
              </a:rPr>
              <a:t>Kibunzi</a:t>
            </a:r>
            <a:endParaRPr lang="en-US" dirty="0">
              <a:solidFill>
                <a:schemeClr val="bg1"/>
              </a:solidFill>
              <a:latin typeface="Arial Nova" panose="020B0504020202020204" pitchFamily="34" charset="0"/>
            </a:endParaRPr>
          </a:p>
          <a:p>
            <a:r>
              <a:rPr lang="en-US" dirty="0">
                <a:solidFill>
                  <a:schemeClr val="bg1"/>
                </a:solidFill>
                <a:latin typeface="Arial Nova" panose="020B0504020202020204" pitchFamily="34" charset="0"/>
              </a:rPr>
              <a:t>                                                             Joshua Brown</a:t>
            </a:r>
          </a:p>
          <a:p>
            <a:r>
              <a:rPr lang="en-US" dirty="0">
                <a:solidFill>
                  <a:schemeClr val="bg1"/>
                </a:solidFill>
                <a:latin typeface="Arial Nova" panose="020B0504020202020204" pitchFamily="34" charset="0"/>
              </a:rPr>
              <a:t>                                                                                        Chauncey Davidson</a:t>
            </a:r>
          </a:p>
          <a:p>
            <a:r>
              <a:rPr lang="en-US" dirty="0">
                <a:solidFill>
                  <a:schemeClr val="bg1"/>
                </a:solidFill>
                <a:latin typeface="Arial Nova" panose="020B0504020202020204" pitchFamily="34" charset="0"/>
              </a:rPr>
              <a:t>    </a:t>
            </a:r>
          </a:p>
          <a:p>
            <a:r>
              <a:rPr lang="en-US" dirty="0">
                <a:solidFill>
                  <a:schemeClr val="bg1"/>
                </a:solidFill>
                <a:latin typeface="Arial Nova" panose="020B0504020202020204" pitchFamily="34" charset="0"/>
              </a:rPr>
              <a:t>Charles S. Stamey</a:t>
            </a: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0"/>
            <a:ext cx="4940968" cy="6858000"/>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7772" y="-14288"/>
            <a:ext cx="5027947" cy="6897002"/>
          </a:xfrm>
          <a:custGeom>
            <a:avLst/>
            <a:gdLst>
              <a:gd name="connsiteX0" fmla="*/ 0 w 4940968"/>
              <a:gd name="connsiteY0" fmla="*/ 6882714 h 6882714"/>
              <a:gd name="connsiteX1" fmla="*/ 1235242 w 4940968"/>
              <a:gd name="connsiteY1" fmla="*/ 0 h 6882714"/>
              <a:gd name="connsiteX2" fmla="*/ 4940968 w 4940968"/>
              <a:gd name="connsiteY2" fmla="*/ 0 h 6882714"/>
              <a:gd name="connsiteX3" fmla="*/ 3705726 w 4940968"/>
              <a:gd name="connsiteY3" fmla="*/ 6882714 h 6882714"/>
              <a:gd name="connsiteX4" fmla="*/ 0 w 4940968"/>
              <a:gd name="connsiteY4" fmla="*/ 6882714 h 6882714"/>
              <a:gd name="connsiteX0" fmla="*/ 7771 w 4948739"/>
              <a:gd name="connsiteY0" fmla="*/ 6897002 h 6897002"/>
              <a:gd name="connsiteX1" fmla="*/ 0 w 4948739"/>
              <a:gd name="connsiteY1" fmla="*/ 0 h 6897002"/>
              <a:gd name="connsiteX2" fmla="*/ 4948739 w 4948739"/>
              <a:gd name="connsiteY2" fmla="*/ 14288 h 6897002"/>
              <a:gd name="connsiteX3" fmla="*/ 3713497 w 4948739"/>
              <a:gd name="connsiteY3" fmla="*/ 6897002 h 6897002"/>
              <a:gd name="connsiteX4" fmla="*/ 7771 w 4948739"/>
              <a:gd name="connsiteY4" fmla="*/ 6897002 h 6897002"/>
              <a:gd name="connsiteX0" fmla="*/ 7771 w 5027947"/>
              <a:gd name="connsiteY0" fmla="*/ 6897002 h 6897002"/>
              <a:gd name="connsiteX1" fmla="*/ 0 w 5027947"/>
              <a:gd name="connsiteY1" fmla="*/ 0 h 6897002"/>
              <a:gd name="connsiteX2" fmla="*/ 4948739 w 5027947"/>
              <a:gd name="connsiteY2" fmla="*/ 14288 h 6897002"/>
              <a:gd name="connsiteX3" fmla="*/ 5027947 w 5027947"/>
              <a:gd name="connsiteY3" fmla="*/ 6868427 h 6897002"/>
              <a:gd name="connsiteX4" fmla="*/ 7771 w 5027947"/>
              <a:gd name="connsiteY4" fmla="*/ 6897002 h 6897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7947" h="6897002">
                <a:moveTo>
                  <a:pt x="7771" y="6897002"/>
                </a:moveTo>
                <a:cubicBezTo>
                  <a:pt x="5181" y="4598001"/>
                  <a:pt x="2590" y="2299001"/>
                  <a:pt x="0" y="0"/>
                </a:cubicBezTo>
                <a:lnTo>
                  <a:pt x="4948739" y="14288"/>
                </a:lnTo>
                <a:lnTo>
                  <a:pt x="5027947" y="6868427"/>
                </a:lnTo>
                <a:lnTo>
                  <a:pt x="7771" y="6897002"/>
                </a:lnTo>
                <a:close/>
              </a:path>
            </a:pathLst>
          </a:cu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732421" y="154640"/>
            <a:ext cx="7459579" cy="994698"/>
          </a:xfrm>
        </p:spPr>
        <p:txBody>
          <a:bodyPr>
            <a:normAutofit/>
          </a:bodyPr>
          <a:lstStyle/>
          <a:p>
            <a:pPr algn="ctr"/>
            <a:r>
              <a:rPr lang="en-US" sz="3600" dirty="0">
                <a:effectLst>
                  <a:outerShdw blurRad="38100" dist="38100" dir="2700000" algn="tl">
                    <a:srgbClr val="000000">
                      <a:alpha val="43137"/>
                    </a:srgbClr>
                  </a:outerShdw>
                </a:effectLst>
                <a:latin typeface="Arial Nova" panose="020B0504020202020204" pitchFamily="34" charset="0"/>
              </a:rPr>
              <a:t>Functionality cont.</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4936085" y="1157289"/>
            <a:ext cx="7052249" cy="5443535"/>
          </a:xfrm>
        </p:spPr>
        <p:txBody>
          <a:bodyPr>
            <a:normAutofit/>
          </a:bodyPr>
          <a:lstStyle/>
          <a:p>
            <a:pPr marL="285750" lvl="0" indent="-285750">
              <a:lnSpc>
                <a:spcPct val="150000"/>
              </a:lnSpc>
              <a:spcBef>
                <a:spcPts val="1600"/>
              </a:spcBef>
              <a:spcAft>
                <a:spcPts val="1600"/>
              </a:spcAft>
              <a:buFont typeface="Arial" panose="020B0604020202020204" pitchFamily="34" charset="0"/>
              <a:buChar char="•"/>
            </a:pPr>
            <a:r>
              <a:rPr lang="en-US" b="1" dirty="0">
                <a:solidFill>
                  <a:schemeClr val="tx1"/>
                </a:solidFill>
                <a:latin typeface="Arial Nova" panose="020B0504020202020204" pitchFamily="34" charset="0"/>
              </a:rPr>
              <a:t>Text Help</a:t>
            </a:r>
          </a:p>
          <a:p>
            <a:pPr marL="742950" lvl="1" indent="-285750">
              <a:spcBef>
                <a:spcPts val="1600"/>
              </a:spcBef>
              <a:spcAft>
                <a:spcPts val="1600"/>
              </a:spcAft>
              <a:buFont typeface="Arial" panose="020B0604020202020204" pitchFamily="34" charset="0"/>
              <a:buChar char="•"/>
            </a:pPr>
            <a:r>
              <a:rPr lang="en-US" sz="1800" b="1" dirty="0">
                <a:solidFill>
                  <a:schemeClr val="tx1"/>
                </a:solidFill>
                <a:latin typeface="Arial Nova" panose="020B0504020202020204" pitchFamily="34" charset="0"/>
              </a:rPr>
              <a:t>Anonymous texting / Chat with professionals</a:t>
            </a:r>
          </a:p>
          <a:p>
            <a:pPr marL="285750" indent="-285750">
              <a:spcBef>
                <a:spcPts val="1600"/>
              </a:spcBef>
              <a:spcAft>
                <a:spcPts val="1600"/>
              </a:spcAft>
              <a:buFont typeface="Arial" panose="020B0604020202020204" pitchFamily="34" charset="0"/>
              <a:buChar char="•"/>
            </a:pPr>
            <a:r>
              <a:rPr lang="en-US" b="1" dirty="0">
                <a:solidFill>
                  <a:schemeClr val="tx1"/>
                </a:solidFill>
                <a:latin typeface="Arial Nova" panose="020B0504020202020204" pitchFamily="34" charset="0"/>
              </a:rPr>
              <a:t>Location Services</a:t>
            </a:r>
          </a:p>
          <a:p>
            <a:pPr marL="742950" lvl="1" indent="-285750">
              <a:spcBef>
                <a:spcPts val="1600"/>
              </a:spcBef>
              <a:spcAft>
                <a:spcPts val="1600"/>
              </a:spcAft>
              <a:buFont typeface="Arial" panose="020B0604020202020204" pitchFamily="34" charset="0"/>
              <a:buChar char="•"/>
            </a:pPr>
            <a:r>
              <a:rPr lang="en-US" sz="1800" b="1" dirty="0">
                <a:solidFill>
                  <a:schemeClr val="tx1"/>
                </a:solidFill>
                <a:latin typeface="Arial Nova" panose="020B0504020202020204" pitchFamily="34" charset="0"/>
              </a:rPr>
              <a:t>Viewing facilities and event locations on a map.</a:t>
            </a:r>
          </a:p>
          <a:p>
            <a:pPr marL="285750" indent="-285750">
              <a:spcBef>
                <a:spcPts val="1600"/>
              </a:spcBef>
              <a:spcAft>
                <a:spcPts val="1600"/>
              </a:spcAft>
              <a:buFont typeface="Arial" panose="020B0604020202020204" pitchFamily="34" charset="0"/>
              <a:buChar char="•"/>
            </a:pPr>
            <a:r>
              <a:rPr lang="en-US" b="1" dirty="0">
                <a:solidFill>
                  <a:schemeClr val="tx1"/>
                </a:solidFill>
                <a:latin typeface="Arial Nova" panose="020B0504020202020204" pitchFamily="34" charset="0"/>
              </a:rPr>
              <a:t>Courses and Training</a:t>
            </a:r>
          </a:p>
          <a:p>
            <a:pPr marL="742950" lvl="1" indent="-285750">
              <a:spcBef>
                <a:spcPts val="1600"/>
              </a:spcBef>
              <a:spcAft>
                <a:spcPts val="1600"/>
              </a:spcAft>
              <a:buFont typeface="Arial" panose="020B0604020202020204" pitchFamily="34" charset="0"/>
              <a:buChar char="•"/>
            </a:pPr>
            <a:r>
              <a:rPr lang="en-US" sz="1800" b="1" dirty="0">
                <a:solidFill>
                  <a:schemeClr val="tx1"/>
                </a:solidFill>
                <a:latin typeface="Arial Nova" panose="020B0504020202020204" pitchFamily="34" charset="0"/>
              </a:rPr>
              <a:t>Querying events and online courses from outside sites.</a:t>
            </a:r>
            <a:endParaRPr lang="en-US" sz="1200" b="1" dirty="0">
              <a:solidFill>
                <a:schemeClr val="tx1"/>
              </a:solidFill>
              <a:latin typeface="Arial Nova" panose="020B0504020202020204" pitchFamily="34" charset="0"/>
            </a:endParaRPr>
          </a:p>
          <a:p>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10</a:t>
            </a:fld>
            <a:endParaRPr lang="en-US" dirty="0"/>
          </a:p>
        </p:txBody>
      </p:sp>
      <mc:AlternateContent xmlns:mc="http://schemas.openxmlformats.org/markup-compatibility/2006" xmlns:p14="http://schemas.microsoft.com/office/powerpoint/2010/main">
        <mc:Choice Requires="p14">
          <p:contentPart p14:bwMode="auto" r:id="rId3">
            <p14:nvContentPartPr>
              <p14:cNvPr id="2114" name="Ink 2113">
                <a:extLst>
                  <a:ext uri="{FF2B5EF4-FFF2-40B4-BE49-F238E27FC236}">
                    <a16:creationId xmlns:a16="http://schemas.microsoft.com/office/drawing/2014/main" id="{EC89AA18-0E46-4B77-A52A-CB6489AEDFBA}"/>
                  </a:ext>
                </a:extLst>
              </p14:cNvPr>
              <p14:cNvContentPartPr/>
              <p14:nvPr/>
            </p14:nvContentPartPr>
            <p14:xfrm>
              <a:off x="9927360" y="6442187"/>
              <a:ext cx="1702440" cy="357120"/>
            </p14:xfrm>
          </p:contentPart>
        </mc:Choice>
        <mc:Fallback xmlns="">
          <p:pic>
            <p:nvPicPr>
              <p:cNvPr id="2114" name="Ink 2113">
                <a:extLst>
                  <a:ext uri="{FF2B5EF4-FFF2-40B4-BE49-F238E27FC236}">
                    <a16:creationId xmlns:a16="http://schemas.microsoft.com/office/drawing/2014/main" id="{EC89AA18-0E46-4B77-A52A-CB6489AEDFBA}"/>
                  </a:ext>
                </a:extLst>
              </p:cNvPr>
              <p:cNvPicPr/>
              <p:nvPr/>
            </p:nvPicPr>
            <p:blipFill>
              <a:blip r:embed="rId4"/>
              <a:stretch>
                <a:fillRect/>
              </a:stretch>
            </p:blipFill>
            <p:spPr>
              <a:xfrm>
                <a:off x="9864720" y="6379250"/>
                <a:ext cx="1828080" cy="482633"/>
              </a:xfrm>
              <a:prstGeom prst="rect">
                <a:avLst/>
              </a:prstGeom>
            </p:spPr>
          </p:pic>
        </mc:Fallback>
      </mc:AlternateContent>
    </p:spTree>
    <p:extLst>
      <p:ext uri="{BB962C8B-B14F-4D97-AF65-F5344CB8AC3E}">
        <p14:creationId xmlns:p14="http://schemas.microsoft.com/office/powerpoint/2010/main" val="944277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655320" y="624840"/>
            <a:ext cx="9525000" cy="6443870"/>
          </a:xfrm>
          <a:noFill/>
        </p:spPr>
        <p:txBody>
          <a:bodyPr>
            <a:norm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Arial Nova" panose="020B0504020202020204" pitchFamily="34" charset="0"/>
              </a:rPr>
              <a:t>Using swipe function of phone to create smooth transitions between tabs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Arial Nova" panose="020B0504020202020204" pitchFamily="34" charset="0"/>
              </a:rPr>
              <a:t>The map will provide nodes that the user can touch to show information and pictures of the facilities.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Arial Nova" panose="020B0504020202020204" pitchFamily="34" charset="0"/>
              </a:rPr>
              <a:t>From the public calendar user can add events manually to their private calendar.</a:t>
            </a:r>
          </a:p>
          <a:p>
            <a:pPr marL="342900" indent="-342900">
              <a:buFont typeface="Arial" panose="020B0604020202020204" pitchFamily="34" charset="0"/>
              <a:buChar char="•"/>
            </a:pPr>
            <a:endParaRPr lang="en-US" dirty="0">
              <a:solidFill>
                <a:schemeClr val="tx1">
                  <a:lumMod val="95000"/>
                  <a:lumOff val="5000"/>
                </a:schemeClr>
              </a:solidFill>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8C2E478F-E849-4A8C-AF1F-CBCC78A7CBFA}" type="slidenum">
              <a:rPr lang="en-US" smtClean="0"/>
              <a:t>11</a:t>
            </a:fld>
            <a:endParaRPr lang="en-US" dirty="0"/>
          </a:p>
        </p:txBody>
      </p:sp>
      <p:sp>
        <p:nvSpPr>
          <p:cNvPr id="6" name="Title 5"/>
          <p:cNvSpPr>
            <a:spLocks noGrp="1"/>
          </p:cNvSpPr>
          <p:nvPr>
            <p:ph type="title"/>
          </p:nvPr>
        </p:nvSpPr>
        <p:spPr>
          <a:xfrm>
            <a:off x="4038600" y="-176701"/>
            <a:ext cx="5251450" cy="1661297"/>
          </a:xfrm>
        </p:spPr>
        <p:txBody>
          <a:bodyPr/>
          <a:lstStyle/>
          <a:p>
            <a:r>
              <a:rPr lang="en-US" dirty="0">
                <a:latin typeface="Arial Nova" panose="020B0504020202020204" pitchFamily="34" charset="0"/>
              </a:rPr>
              <a:t>Usability</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6954148-05C7-4636-8DD5-D45AF8EC9656}"/>
                  </a:ext>
                </a:extLst>
              </p14:cNvPr>
              <p14:cNvContentPartPr/>
              <p14:nvPr/>
            </p14:nvContentPartPr>
            <p14:xfrm>
              <a:off x="10047932" y="6435347"/>
              <a:ext cx="1907447" cy="320400"/>
            </p14:xfrm>
          </p:contentPart>
        </mc:Choice>
        <mc:Fallback xmlns="">
          <p:pic>
            <p:nvPicPr>
              <p:cNvPr id="10" name="Ink 9">
                <a:extLst>
                  <a:ext uri="{FF2B5EF4-FFF2-40B4-BE49-F238E27FC236}">
                    <a16:creationId xmlns:a16="http://schemas.microsoft.com/office/drawing/2014/main" id="{A6954148-05C7-4636-8DD5-D45AF8EC9656}"/>
                  </a:ext>
                </a:extLst>
              </p:cNvPr>
              <p:cNvPicPr/>
              <p:nvPr/>
            </p:nvPicPr>
            <p:blipFill>
              <a:blip r:embed="rId3"/>
              <a:stretch>
                <a:fillRect/>
              </a:stretch>
            </p:blipFill>
            <p:spPr>
              <a:xfrm>
                <a:off x="9984926" y="6372347"/>
                <a:ext cx="2033458" cy="446400"/>
              </a:xfrm>
              <a:prstGeom prst="rect">
                <a:avLst/>
              </a:prstGeom>
            </p:spPr>
          </p:pic>
        </mc:Fallback>
      </mc:AlternateContent>
    </p:spTree>
    <p:extLst>
      <p:ext uri="{BB962C8B-B14F-4D97-AF65-F5344CB8AC3E}">
        <p14:creationId xmlns:p14="http://schemas.microsoft.com/office/powerpoint/2010/main" val="1822114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418646" y="1362268"/>
            <a:ext cx="9525000" cy="5471160"/>
          </a:xfrm>
          <a:noFill/>
        </p:spPr>
        <p:txBody>
          <a:bodyPr>
            <a:normAutofit lnSpcReduction="10000"/>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Arial Nova" panose="020B0504020202020204" pitchFamily="34" charset="0"/>
              </a:rPr>
              <a:t>Hot dial allows users to touch a number and get context option for immediate call.</a:t>
            </a:r>
          </a:p>
          <a:p>
            <a:pPr>
              <a:lnSpc>
                <a:spcPct val="150000"/>
              </a:lnSpc>
            </a:pPr>
            <a:endParaRPr lang="en-US" dirty="0">
              <a:solidFill>
                <a:schemeClr val="tx1">
                  <a:lumMod val="95000"/>
                  <a:lumOff val="5000"/>
                </a:schemeClr>
              </a:solidFill>
              <a:latin typeface="Arial Nova" panose="020B0504020202020204" pitchFamily="34" charset="0"/>
            </a:endParaRP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Arial Nova" panose="020B0504020202020204" pitchFamily="34" charset="0"/>
              </a:rPr>
              <a:t>Text help offers users a quick easy way to message help providers.</a:t>
            </a:r>
          </a:p>
          <a:p>
            <a:pPr>
              <a:lnSpc>
                <a:spcPct val="150000"/>
              </a:lnSpc>
            </a:pPr>
            <a:endParaRPr lang="en-US" dirty="0">
              <a:solidFill>
                <a:schemeClr val="tx1">
                  <a:lumMod val="95000"/>
                  <a:lumOff val="5000"/>
                </a:schemeClr>
              </a:solidFill>
              <a:latin typeface="Arial Nova" panose="020B0504020202020204" pitchFamily="34" charset="0"/>
            </a:endParaRP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Arial Nova" panose="020B0504020202020204" pitchFamily="34" charset="0"/>
              </a:rPr>
              <a:t>Course training provides interactive menus view available classes.</a:t>
            </a:r>
          </a:p>
          <a:p>
            <a:pPr marL="800100" lvl="1" indent="-342900">
              <a:buFont typeface="Arial" panose="020B0604020202020204" pitchFamily="34" charset="0"/>
              <a:buChar char="•"/>
            </a:pPr>
            <a:r>
              <a:rPr lang="en-US" dirty="0">
                <a:solidFill>
                  <a:schemeClr val="tx1">
                    <a:lumMod val="95000"/>
                    <a:lumOff val="5000"/>
                  </a:schemeClr>
                </a:solidFill>
                <a:latin typeface="Arial Nova" panose="020B0504020202020204" pitchFamily="34" charset="0"/>
              </a:rPr>
              <a:t>Makes available to update calendar.</a:t>
            </a:r>
          </a:p>
          <a:p>
            <a:pPr marL="342900" indent="-342900">
              <a:buFont typeface="Arial" panose="020B0604020202020204" pitchFamily="34" charset="0"/>
              <a:buChar char="•"/>
            </a:pPr>
            <a:endParaRPr lang="en-US" dirty="0">
              <a:solidFill>
                <a:schemeClr val="tx1">
                  <a:lumMod val="95000"/>
                  <a:lumOff val="5000"/>
                </a:schemeClr>
              </a:solidFill>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8C2E478F-E849-4A8C-AF1F-CBCC78A7CBFA}" type="slidenum">
              <a:rPr lang="en-US" smtClean="0"/>
              <a:t>12</a:t>
            </a:fld>
            <a:endParaRPr lang="en-US" dirty="0"/>
          </a:p>
        </p:txBody>
      </p:sp>
      <p:sp>
        <p:nvSpPr>
          <p:cNvPr id="6" name="Title 5"/>
          <p:cNvSpPr>
            <a:spLocks noGrp="1"/>
          </p:cNvSpPr>
          <p:nvPr>
            <p:ph type="title"/>
          </p:nvPr>
        </p:nvSpPr>
        <p:spPr>
          <a:xfrm>
            <a:off x="4038600" y="-176701"/>
            <a:ext cx="5251450" cy="1661297"/>
          </a:xfrm>
        </p:spPr>
        <p:txBody>
          <a:bodyPr/>
          <a:lstStyle/>
          <a:p>
            <a:r>
              <a:rPr lang="en-US" dirty="0">
                <a:latin typeface="Arial Nova" panose="020B0504020202020204" pitchFamily="34" charset="0"/>
              </a:rPr>
              <a:t>Usability</a:t>
            </a:r>
          </a:p>
        </p:txBody>
      </p:sp>
      <p:sp>
        <p:nvSpPr>
          <p:cNvPr id="2" name="TextBox 1"/>
          <p:cNvSpPr txBox="1"/>
          <p:nvPr/>
        </p:nvSpPr>
        <p:spPr>
          <a:xfrm>
            <a:off x="10020299" y="6468303"/>
            <a:ext cx="1972917" cy="36512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88847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6529137" cy="6866810"/>
          </a:xfrm>
        </p:spPr>
      </p:pic>
      <p:sp>
        <p:nvSpPr>
          <p:cNvPr id="44" name="Freeform: Shape 43" descr="Accent block">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6529137"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673516" y="365125"/>
            <a:ext cx="5137485" cy="573989"/>
          </a:xfrm>
        </p:spPr>
        <p:txBody>
          <a:bodyPr/>
          <a:lstStyle/>
          <a:p>
            <a:pPr algn="ctr"/>
            <a:r>
              <a:rPr lang="en-US" sz="2000" b="1" dirty="0">
                <a:latin typeface="Arial Nova" panose="020B0504020202020204" pitchFamily="34" charset="0"/>
              </a:rPr>
              <a:t>System Details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6673516" y="1057523"/>
            <a:ext cx="5137485" cy="5698224"/>
          </a:xfrm>
        </p:spPr>
        <p:txBody>
          <a:bodyPr>
            <a:normAutofit/>
          </a:bodyPr>
          <a:lstStyle/>
          <a:p>
            <a:pPr marL="0" lvl="0" indent="0">
              <a:spcBef>
                <a:spcPts val="0"/>
              </a:spcBef>
              <a:buNone/>
            </a:pPr>
            <a:endParaRPr lang="en-US" sz="1800" b="1" dirty="0">
              <a:latin typeface="Arial Nova" panose="020B0504020202020204" pitchFamily="34" charset="0"/>
            </a:endParaRPr>
          </a:p>
          <a:p>
            <a:r>
              <a:rPr lang="en-US" sz="1800" b="1" dirty="0">
                <a:latin typeface="Arial Nova" panose="020B0504020202020204" pitchFamily="34" charset="0"/>
              </a:rPr>
              <a:t>Android 4.4 (KitKat) or iOS version 9.3.5 and above</a:t>
            </a:r>
          </a:p>
          <a:p>
            <a:pPr marL="0" indent="0">
              <a:buNone/>
            </a:pPr>
            <a:endParaRPr lang="en-US" sz="1800" b="1" dirty="0">
              <a:latin typeface="Arial Nova" panose="020B0504020202020204" pitchFamily="34" charset="0"/>
            </a:endParaRPr>
          </a:p>
          <a:p>
            <a:r>
              <a:rPr lang="en-US" sz="1800" b="1" dirty="0">
                <a:latin typeface="Arial Nova" panose="020B0504020202020204" pitchFamily="34" charset="0"/>
              </a:rPr>
              <a:t>For Apple, iPhones 4s and up.</a:t>
            </a:r>
          </a:p>
          <a:p>
            <a:pPr marL="0" indent="0">
              <a:buNone/>
            </a:pPr>
            <a:endParaRPr lang="en-US" sz="1800" b="1" dirty="0">
              <a:latin typeface="Arial Nova" panose="020B0504020202020204" pitchFamily="34" charset="0"/>
            </a:endParaRPr>
          </a:p>
          <a:p>
            <a:r>
              <a:rPr lang="en-US" sz="1800" b="1" dirty="0">
                <a:latin typeface="Arial Nova" panose="020B0504020202020204" pitchFamily="34" charset="0"/>
              </a:rPr>
              <a:t>Goal of 100 MB RAM maximum required</a:t>
            </a:r>
          </a:p>
          <a:p>
            <a:endParaRPr lang="en-US" sz="1800" b="1" dirty="0">
              <a:latin typeface="Arial Nova" panose="020B0504020202020204" pitchFamily="34" charset="0"/>
            </a:endParaRPr>
          </a:p>
          <a:p>
            <a:r>
              <a:rPr lang="en-US" sz="1800" b="1" dirty="0">
                <a:latin typeface="Arial Nova" panose="020B0504020202020204" pitchFamily="34" charset="0"/>
              </a:rPr>
              <a:t>Mongo Database designed from Meteor</a:t>
            </a:r>
          </a:p>
          <a:p>
            <a:endParaRPr lang="en-US" sz="1800" b="1" dirty="0">
              <a:latin typeface="Arial Nova" panose="020B0504020202020204" pitchFamily="34" charset="0"/>
            </a:endParaRPr>
          </a:p>
          <a:p>
            <a:r>
              <a:rPr lang="en-US" sz="1800" b="1" dirty="0">
                <a:latin typeface="Arial Nova" panose="020B0504020202020204" pitchFamily="34" charset="0"/>
              </a:rPr>
              <a:t>No special software needed for user.</a:t>
            </a:r>
            <a:endParaRPr lang="en-US" b="1" dirty="0">
              <a:latin typeface="Arial Nova" panose="020B0504020202020204" pitchFamily="34" charset="0"/>
            </a:endParaRPr>
          </a:p>
          <a:p>
            <a:endParaRPr lang="en-US" sz="1800" b="1" dirty="0">
              <a:latin typeface="Book Antiqua" panose="02040602050305030304" pitchFamily="18" charset="0"/>
            </a:endParaRP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13</a:t>
            </a:fld>
            <a:endParaRPr lang="en-US"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6954148-05C7-4636-8DD5-D45AF8EC9656}"/>
                  </a:ext>
                </a:extLst>
              </p14:cNvPr>
              <p14:cNvContentPartPr/>
              <p14:nvPr/>
            </p14:nvContentPartPr>
            <p14:xfrm>
              <a:off x="10047932" y="6435347"/>
              <a:ext cx="1907447" cy="320400"/>
            </p14:xfrm>
          </p:contentPart>
        </mc:Choice>
        <mc:Fallback xmlns="">
          <p:pic>
            <p:nvPicPr>
              <p:cNvPr id="8" name="Ink 7">
                <a:extLst>
                  <a:ext uri="{FF2B5EF4-FFF2-40B4-BE49-F238E27FC236}">
                    <a16:creationId xmlns:a16="http://schemas.microsoft.com/office/drawing/2014/main" id="{A6954148-05C7-4636-8DD5-D45AF8EC9656}"/>
                  </a:ext>
                </a:extLst>
              </p:cNvPr>
              <p:cNvPicPr/>
              <p:nvPr/>
            </p:nvPicPr>
            <p:blipFill>
              <a:blip r:embed="rId5"/>
              <a:stretch>
                <a:fillRect/>
              </a:stretch>
            </p:blipFill>
            <p:spPr>
              <a:xfrm>
                <a:off x="9984926" y="6372347"/>
                <a:ext cx="2033458" cy="446400"/>
              </a:xfrm>
              <a:prstGeom prst="rect">
                <a:avLst/>
              </a:prstGeom>
            </p:spPr>
          </p:pic>
        </mc:Fallback>
      </mc:AlternateContent>
    </p:spTree>
    <p:extLst>
      <p:ext uri="{BB962C8B-B14F-4D97-AF65-F5344CB8AC3E}">
        <p14:creationId xmlns:p14="http://schemas.microsoft.com/office/powerpoint/2010/main" val="2720361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6529137" cy="6866810"/>
          </a:xfrm>
        </p:spPr>
      </p:pic>
      <p:sp>
        <p:nvSpPr>
          <p:cNvPr id="44" name="Freeform: Shape 43" descr="Accent block">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6529137"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673516" y="365125"/>
            <a:ext cx="5137485" cy="573989"/>
          </a:xfrm>
        </p:spPr>
        <p:txBody>
          <a:bodyPr/>
          <a:lstStyle/>
          <a:p>
            <a:pPr algn="ctr"/>
            <a:r>
              <a:rPr lang="en-US" sz="2000" b="1" dirty="0">
                <a:latin typeface="Arial Nova" panose="020B0504020202020204" pitchFamily="34" charset="0"/>
              </a:rPr>
              <a:t>Security</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6673516" y="1620253"/>
            <a:ext cx="5137485" cy="5135494"/>
          </a:xfrm>
        </p:spPr>
        <p:txBody>
          <a:bodyPr>
            <a:normAutofit/>
          </a:bodyPr>
          <a:lstStyle/>
          <a:p>
            <a:pPr marL="0" indent="0">
              <a:buNone/>
            </a:pPr>
            <a:endParaRPr lang="en-US" b="1" dirty="0">
              <a:latin typeface="Book Antiqua" panose="02040602050305030304" pitchFamily="18" charset="0"/>
            </a:endParaRPr>
          </a:p>
          <a:p>
            <a:pPr marL="0" indent="0">
              <a:buNone/>
            </a:pPr>
            <a:r>
              <a:rPr lang="en-US" b="1" dirty="0">
                <a:latin typeface="Arial Nova" panose="020B0504020202020204" pitchFamily="34" charset="0"/>
              </a:rPr>
              <a:t>Users will need to login using an account stored in our database system.</a:t>
            </a:r>
          </a:p>
          <a:p>
            <a:pPr marL="0" indent="0">
              <a:buNone/>
            </a:pPr>
            <a:endParaRPr lang="en-US" b="1" dirty="0">
              <a:latin typeface="Arial Nova" panose="020B0504020202020204" pitchFamily="34" charset="0"/>
            </a:endParaRPr>
          </a:p>
          <a:p>
            <a:pPr marL="0" indent="0">
              <a:buNone/>
            </a:pPr>
            <a:r>
              <a:rPr lang="en-US" b="1" dirty="0">
                <a:latin typeface="Arial Nova" panose="020B0504020202020204" pitchFamily="34" charset="0"/>
              </a:rPr>
              <a:t>The database will be using SHA256 hashing to keep the passwords protected.  </a:t>
            </a:r>
          </a:p>
          <a:p>
            <a:pPr marL="0" indent="0">
              <a:buNone/>
            </a:pPr>
            <a:endParaRPr lang="en-US" b="1" dirty="0">
              <a:latin typeface="Arial Nova" panose="020B0504020202020204" pitchFamily="34" charset="0"/>
            </a:endParaRPr>
          </a:p>
          <a:p>
            <a:pPr marL="0" indent="0">
              <a:buNone/>
            </a:pPr>
            <a:r>
              <a:rPr lang="en-US" b="1" dirty="0">
                <a:latin typeface="Arial Nova" panose="020B0504020202020204" pitchFamily="34" charset="0"/>
              </a:rPr>
              <a:t>Privacy is extremely important, so all information will be encrypted if sent to other users within the network or to outside applications.</a:t>
            </a:r>
          </a:p>
          <a:p>
            <a:endParaRPr lang="en-US" sz="1800" b="1" dirty="0">
              <a:latin typeface="Book Antiqua" panose="02040602050305030304" pitchFamily="18" charset="0"/>
            </a:endParaRP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14</a:t>
            </a:fld>
            <a:endParaRPr lang="en-US"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6954148-05C7-4636-8DD5-D45AF8EC9656}"/>
                  </a:ext>
                </a:extLst>
              </p14:cNvPr>
              <p14:cNvContentPartPr/>
              <p14:nvPr/>
            </p14:nvContentPartPr>
            <p14:xfrm>
              <a:off x="10047933" y="6435347"/>
              <a:ext cx="1551600" cy="320400"/>
            </p14:xfrm>
          </p:contentPart>
        </mc:Choice>
        <mc:Fallback xmlns="">
          <p:pic>
            <p:nvPicPr>
              <p:cNvPr id="8" name="Ink 7">
                <a:extLst>
                  <a:ext uri="{FF2B5EF4-FFF2-40B4-BE49-F238E27FC236}">
                    <a16:creationId xmlns:a16="http://schemas.microsoft.com/office/drawing/2014/main" id="{A6954148-05C7-4636-8DD5-D45AF8EC9656}"/>
                  </a:ext>
                </a:extLst>
              </p:cNvPr>
              <p:cNvPicPr/>
              <p:nvPr/>
            </p:nvPicPr>
            <p:blipFill>
              <a:blip r:embed="rId5"/>
              <a:stretch>
                <a:fillRect/>
              </a:stretch>
            </p:blipFill>
            <p:spPr>
              <a:xfrm>
                <a:off x="9985293" y="6372347"/>
                <a:ext cx="1677240" cy="446040"/>
              </a:xfrm>
              <a:prstGeom prst="rect">
                <a:avLst/>
              </a:prstGeom>
            </p:spPr>
          </p:pic>
        </mc:Fallback>
      </mc:AlternateContent>
    </p:spTree>
    <p:extLst>
      <p:ext uri="{BB962C8B-B14F-4D97-AF65-F5344CB8AC3E}">
        <p14:creationId xmlns:p14="http://schemas.microsoft.com/office/powerpoint/2010/main" val="1920163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Lst>
          </p:cNvPr>
          <p:cNvSpPr/>
          <p:nvPr/>
        </p:nvSpPr>
        <p:spPr>
          <a:xfrm>
            <a:off x="-8193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3091409"/>
            <a:ext cx="10787270" cy="830649"/>
          </a:xfrm>
        </p:spPr>
        <p:txBody>
          <a:bodyPr>
            <a:normAutofit fontScale="90000"/>
          </a:bodyPr>
          <a:lstStyle/>
          <a:p>
            <a:r>
              <a:rPr lang="en-US" dirty="0">
                <a:solidFill>
                  <a:schemeClr val="bg1"/>
                </a:solidFill>
                <a:latin typeface="Arial Nova" panose="020B0504020202020204" pitchFamily="34" charset="0"/>
              </a:rPr>
              <a:t>Any Questions?</a:t>
            </a:r>
          </a:p>
        </p:txBody>
      </p:sp>
      <p:sp>
        <p:nvSpPr>
          <p:cNvPr id="18" name="Rectangle 17">
            <a:extLst>
              <a:ext uri="{FF2B5EF4-FFF2-40B4-BE49-F238E27FC236}">
                <a16:creationId xmlns:a16="http://schemas.microsoft.com/office/drawing/2014/main" id="{5B7DC9FB-F6DF-4841-83A9-A37336FEB076}"/>
              </a:ext>
            </a:extLst>
          </p:cNvPr>
          <p:cNvSpPr/>
          <p:nvPr/>
        </p:nvSpPr>
        <p:spPr>
          <a:xfrm>
            <a:off x="478172" y="6077094"/>
            <a:ext cx="11786533" cy="369332"/>
          </a:xfrm>
          <a:prstGeom prst="rect">
            <a:avLst/>
          </a:prstGeom>
        </p:spPr>
        <p:txBody>
          <a:bodyPr wrap="square">
            <a:spAutoFit/>
          </a:bodyPr>
          <a:lstStyle/>
          <a:p>
            <a:pPr algn="ctr"/>
            <a:r>
              <a:rPr lang="en-US" b="1" spc="600" dirty="0">
                <a:solidFill>
                  <a:schemeClr val="bg1"/>
                </a:solidFill>
                <a:latin typeface="Arial Nova" panose="020B0504020202020204" pitchFamily="34" charset="0"/>
              </a:rPr>
              <a:t>https://github.com/stevieclean/UNCG-CSE-Senior_Proj</a:t>
            </a:r>
            <a:endParaRPr lang="en-US" dirty="0">
              <a:solidFill>
                <a:schemeClr val="bg1">
                  <a:lumMod val="95000"/>
                </a:schemeClr>
              </a:solidFill>
              <a:latin typeface="Arial Nova" panose="020B0504020202020204" pitchFamily="34" charset="0"/>
            </a:endParaRP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96329" y="5431270"/>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3812721" y="973123"/>
            <a:ext cx="4635540" cy="4630723"/>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spcBef>
                <a:spcPts val="0"/>
              </a:spcBef>
              <a:spcAft>
                <a:spcPts val="0"/>
              </a:spcAft>
            </a:pPr>
            <a:r>
              <a:rPr lang="en-US" sz="2400" dirty="0">
                <a:latin typeface="Arial Nova" panose="020B0504020202020204" pitchFamily="34" charset="0"/>
              </a:rPr>
              <a:t>We are excited to see where this project will take us.</a:t>
            </a:r>
          </a:p>
          <a:p>
            <a:pPr lvl="0" algn="ctr">
              <a:spcBef>
                <a:spcPts val="0"/>
              </a:spcBef>
              <a:spcAft>
                <a:spcPts val="0"/>
              </a:spcAft>
            </a:pPr>
            <a:endParaRPr lang="en-US" sz="1800" dirty="0">
              <a:latin typeface="Arial Nova" panose="020B0504020202020204" pitchFamily="34" charset="0"/>
            </a:endParaRPr>
          </a:p>
          <a:p>
            <a:pPr lvl="0" algn="ctr">
              <a:spcBef>
                <a:spcPts val="0"/>
              </a:spcBef>
              <a:spcAft>
                <a:spcPts val="0"/>
              </a:spcAft>
            </a:pPr>
            <a:endParaRPr lang="en-US" sz="1800" dirty="0">
              <a:latin typeface="Arial Nova" panose="020B0504020202020204" pitchFamily="34" charset="0"/>
            </a:endParaRPr>
          </a:p>
          <a:p>
            <a:pPr lvl="0" algn="ctr">
              <a:spcBef>
                <a:spcPts val="0"/>
              </a:spcBef>
              <a:spcAft>
                <a:spcPts val="0"/>
              </a:spcAft>
            </a:pPr>
            <a:endParaRPr lang="en-US" sz="1800" dirty="0">
              <a:latin typeface="Arial Nova" panose="020B0504020202020204" pitchFamily="34" charset="0"/>
            </a:endParaRPr>
          </a:p>
          <a:p>
            <a:pPr lvl="0" algn="ctr">
              <a:spcBef>
                <a:spcPts val="1600"/>
              </a:spcBef>
              <a:spcAft>
                <a:spcPts val="1600"/>
              </a:spcAft>
            </a:pPr>
            <a:endParaRPr lang="en-US" sz="3000" dirty="0">
              <a:latin typeface="Arial Nova" panose="020B0504020202020204" pitchFamily="34" charset="0"/>
            </a:endParaRPr>
          </a:p>
          <a:p>
            <a:pPr lvl="0" algn="ctr">
              <a:spcBef>
                <a:spcPts val="1600"/>
              </a:spcBef>
              <a:spcAft>
                <a:spcPts val="1600"/>
              </a:spcAft>
            </a:pPr>
            <a:r>
              <a:rPr lang="en-US" sz="1800" dirty="0">
                <a:latin typeface="Arial Nova" panose="020B0504020202020204" pitchFamily="34" charset="0"/>
              </a:rPr>
              <a:t>THANK YOU!</a:t>
            </a: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endParaRPr kumimoji="0" lang="en-ZA"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ZA"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2" name="TextBox 1">
            <a:extLst>
              <a:ext uri="{FF2B5EF4-FFF2-40B4-BE49-F238E27FC236}">
                <a16:creationId xmlns:a16="http://schemas.microsoft.com/office/drawing/2014/main" id="{FE4AEBBE-B0AF-4A98-A0D3-7EFA900D8B07}"/>
              </a:ext>
            </a:extLst>
          </p:cNvPr>
          <p:cNvSpPr txBox="1"/>
          <p:nvPr/>
        </p:nvSpPr>
        <p:spPr>
          <a:xfrm>
            <a:off x="1308682" y="5794911"/>
            <a:ext cx="1912690" cy="646331"/>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Arial Nova" panose="020B0504020202020204" pitchFamily="34" charset="0"/>
              </a:rPr>
              <a:t>Visit us at</a:t>
            </a:r>
          </a:p>
          <a:p>
            <a:endParaRPr lang="en-US" dirty="0"/>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8313"/>
            <a:ext cx="4940968" cy="6858000"/>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4940968"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988907" y="2376312"/>
            <a:ext cx="5929875" cy="524961"/>
          </a:xfrm>
        </p:spPr>
        <p:txBody>
          <a:bodyPr>
            <a:noAutofit/>
          </a:bodyPr>
          <a:lstStyle/>
          <a:p>
            <a:pPr algn="ctr"/>
            <a:r>
              <a:rPr lang="en-US" sz="4000" dirty="0">
                <a:effectLst>
                  <a:outerShdw blurRad="38100" dist="38100" dir="2700000" algn="tl">
                    <a:srgbClr val="000000">
                      <a:alpha val="43137"/>
                    </a:srgbClr>
                  </a:outerShdw>
                </a:effectLst>
                <a:latin typeface="Book Antiqua" panose="02040602050305030304" pitchFamily="18" charset="0"/>
              </a:rPr>
              <a:t>Background</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5147900" y="151027"/>
            <a:ext cx="6567849" cy="6731687"/>
          </a:xfrm>
        </p:spPr>
        <p:txBody>
          <a:bodyPr>
            <a:normAutofit/>
          </a:bodyPr>
          <a:lstStyle/>
          <a:p>
            <a:pPr lvl="0">
              <a:lnSpc>
                <a:spcPct val="150000"/>
              </a:lnSpc>
              <a:spcBef>
                <a:spcPts val="0"/>
              </a:spcBef>
            </a:pPr>
            <a:r>
              <a:rPr lang="en-US" sz="1600" b="1" dirty="0">
                <a:solidFill>
                  <a:schemeClr val="tx1"/>
                </a:solidFill>
                <a:latin typeface="Book Antiqua" panose="02040602050305030304" pitchFamily="18" charset="0"/>
              </a:rPr>
              <a:t> </a:t>
            </a:r>
            <a:r>
              <a:rPr lang="en-US" sz="1300" b="1" dirty="0">
                <a:solidFill>
                  <a:schemeClr val="tx1"/>
                </a:solidFill>
                <a:latin typeface="Arial Nova" panose="020B0604020202020204" pitchFamily="34" charset="0"/>
              </a:rPr>
              <a:t>Each year numbers climb relating to opioid overdose deaths in Guilford County. </a:t>
            </a:r>
          </a:p>
          <a:p>
            <a:pPr marL="285750" lvl="0" indent="-285750">
              <a:lnSpc>
                <a:spcPct val="150000"/>
              </a:lnSpc>
              <a:spcBef>
                <a:spcPts val="0"/>
              </a:spcBef>
              <a:buFont typeface="Arial" panose="020B0604020202020204" pitchFamily="34" charset="0"/>
              <a:buChar char="•"/>
            </a:pPr>
            <a:r>
              <a:rPr lang="en-US" sz="1300" b="1" dirty="0">
                <a:solidFill>
                  <a:schemeClr val="tx1"/>
                </a:solidFill>
                <a:latin typeface="Arial Nova" panose="020B0604020202020204" pitchFamily="34" charset="0"/>
              </a:rPr>
              <a:t>2013- 157 OD patients - 17 deaths</a:t>
            </a:r>
          </a:p>
          <a:p>
            <a:pPr marL="285750" lvl="0" indent="-285750">
              <a:lnSpc>
                <a:spcPct val="150000"/>
              </a:lnSpc>
              <a:spcBef>
                <a:spcPts val="0"/>
              </a:spcBef>
              <a:buFont typeface="Arial" panose="020B0604020202020204" pitchFamily="34" charset="0"/>
              <a:buChar char="•"/>
            </a:pPr>
            <a:r>
              <a:rPr lang="en-US" sz="1300" b="1" dirty="0">
                <a:solidFill>
                  <a:schemeClr val="tx1"/>
                </a:solidFill>
                <a:latin typeface="Arial Nova" panose="020B0604020202020204" pitchFamily="34" charset="0"/>
              </a:rPr>
              <a:t>2017- 695 OD patients - 104 deaths</a:t>
            </a: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endParaRPr lang="en-US" sz="1300" b="1" dirty="0">
              <a:solidFill>
                <a:schemeClr val="tx1"/>
              </a:solidFill>
              <a:latin typeface="Arial Nova" panose="020B0604020202020204" pitchFamily="34" charset="0"/>
            </a:endParaRPr>
          </a:p>
          <a:p>
            <a:pPr>
              <a:lnSpc>
                <a:spcPct val="150000"/>
              </a:lnSpc>
              <a:spcBef>
                <a:spcPts val="0"/>
              </a:spcBef>
            </a:pPr>
            <a:r>
              <a:rPr lang="en-US" sz="1300" b="1" dirty="0">
                <a:solidFill>
                  <a:schemeClr val="tx1"/>
                </a:solidFill>
                <a:latin typeface="Arial Nova" panose="020B0604020202020204" pitchFamily="34" charset="0"/>
              </a:rPr>
              <a:t>Conversely in 2018, there were 912 overdose patients reported and 79 deaths. </a:t>
            </a:r>
            <a:endParaRPr lang="en-US" sz="1800" b="1" dirty="0">
              <a:solidFill>
                <a:schemeClr val="tx1"/>
              </a:solidFill>
              <a:latin typeface="Book Antiqua" panose="02040602050305030304" pitchFamily="18" charset="0"/>
            </a:endParaRP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20C9432A-6454-4489-B705-BAB31F18F195}"/>
                  </a:ext>
                </a:extLst>
              </p14:cNvPr>
              <p14:cNvContentPartPr/>
              <p14:nvPr/>
            </p14:nvContentPartPr>
            <p14:xfrm>
              <a:off x="9936360" y="6442373"/>
              <a:ext cx="1629360" cy="264600"/>
            </p14:xfrm>
          </p:contentPart>
        </mc:Choice>
        <mc:Fallback xmlns="">
          <p:pic>
            <p:nvPicPr>
              <p:cNvPr id="26" name="Ink 25">
                <a:extLst>
                  <a:ext uri="{FF2B5EF4-FFF2-40B4-BE49-F238E27FC236}">
                    <a16:creationId xmlns:a16="http://schemas.microsoft.com/office/drawing/2014/main" id="{20C9432A-6454-4489-B705-BAB31F18F195}"/>
                  </a:ext>
                </a:extLst>
              </p:cNvPr>
              <p:cNvPicPr/>
              <p:nvPr/>
            </p:nvPicPr>
            <p:blipFill>
              <a:blip r:embed="rId4"/>
              <a:stretch>
                <a:fillRect/>
              </a:stretch>
            </p:blipFill>
            <p:spPr>
              <a:xfrm>
                <a:off x="9873720" y="6379373"/>
                <a:ext cx="1755000" cy="390240"/>
              </a:xfrm>
              <a:prstGeom prst="rect">
                <a:avLst/>
              </a:prstGeom>
            </p:spPr>
          </p:pic>
        </mc:Fallback>
      </mc:AlternateContent>
      <p:graphicFrame>
        <p:nvGraphicFramePr>
          <p:cNvPr id="9" name="Chart 8">
            <a:extLst>
              <a:ext uri="{FF2B5EF4-FFF2-40B4-BE49-F238E27FC236}">
                <a16:creationId xmlns:a16="http://schemas.microsoft.com/office/drawing/2014/main" id="{F456C661-C7C5-4880-AFA5-218E6AB04A5E}"/>
              </a:ext>
            </a:extLst>
          </p:cNvPr>
          <p:cNvGraphicFramePr>
            <a:graphicFrameLocks/>
          </p:cNvGraphicFramePr>
          <p:nvPr>
            <p:extLst>
              <p:ext uri="{D42A27DB-BD31-4B8C-83A1-F6EECF244321}">
                <p14:modId xmlns:p14="http://schemas.microsoft.com/office/powerpoint/2010/main" val="2162148312"/>
              </p:ext>
            </p:extLst>
          </p:nvPr>
        </p:nvGraphicFramePr>
        <p:xfrm>
          <a:off x="5419726" y="2638792"/>
          <a:ext cx="5054138" cy="256595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8723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0"/>
            <a:ext cx="4940968" cy="6858000"/>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4940968"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940968" y="105190"/>
            <a:ext cx="5929875" cy="992443"/>
          </a:xfrm>
        </p:spPr>
        <p:txBody>
          <a:bodyPr>
            <a:normAutofit/>
          </a:bodyPr>
          <a:lstStyle/>
          <a:p>
            <a:pPr algn="ctr"/>
            <a:r>
              <a:rPr lang="en-US" sz="3600" dirty="0">
                <a:effectLst>
                  <a:outerShdw blurRad="38100" dist="38100" dir="2700000" algn="tl">
                    <a:srgbClr val="000000">
                      <a:alpha val="43137"/>
                    </a:srgbClr>
                  </a:outerShdw>
                </a:effectLst>
                <a:latin typeface="Arial Nova" panose="020B0504020202020204" pitchFamily="34" charset="0"/>
              </a:rPr>
              <a:t>Overview</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4636167" y="1187116"/>
            <a:ext cx="6753727" cy="5171411"/>
          </a:xfrm>
        </p:spPr>
        <p:txBody>
          <a:bodyPr>
            <a:normAutofit/>
          </a:bodyPr>
          <a:lstStyle/>
          <a:p>
            <a:pPr lvl="0">
              <a:lnSpc>
                <a:spcPct val="150000"/>
              </a:lnSpc>
              <a:spcBef>
                <a:spcPts val="0"/>
              </a:spcBef>
            </a:pPr>
            <a:r>
              <a:rPr lang="en-US" sz="1800" b="1" dirty="0">
                <a:solidFill>
                  <a:schemeClr val="tx1"/>
                </a:solidFill>
                <a:latin typeface="Arial Nova" panose="020B0504020202020204" pitchFamily="34" charset="0"/>
              </a:rPr>
              <a:t>The CURE application for Android and iOS exists as a medium in which users can seek the help they need, connect with professionals and other survivors of opioid addiction as well as provide useful tools to keep people on track with prevention techniques.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20C9432A-6454-4489-B705-BAB31F18F195}"/>
                  </a:ext>
                </a:extLst>
              </p14:cNvPr>
              <p14:cNvContentPartPr/>
              <p14:nvPr/>
            </p14:nvContentPartPr>
            <p14:xfrm>
              <a:off x="9936360" y="6442373"/>
              <a:ext cx="1629360" cy="264600"/>
            </p14:xfrm>
          </p:contentPart>
        </mc:Choice>
        <mc:Fallback xmlns="">
          <p:pic>
            <p:nvPicPr>
              <p:cNvPr id="26" name="Ink 25">
                <a:extLst>
                  <a:ext uri="{FF2B5EF4-FFF2-40B4-BE49-F238E27FC236}">
                    <a16:creationId xmlns:a16="http://schemas.microsoft.com/office/drawing/2014/main" id="{20C9432A-6454-4489-B705-BAB31F18F195}"/>
                  </a:ext>
                </a:extLst>
              </p:cNvPr>
              <p:cNvPicPr/>
              <p:nvPr/>
            </p:nvPicPr>
            <p:blipFill>
              <a:blip r:embed="rId4"/>
              <a:stretch>
                <a:fillRect/>
              </a:stretch>
            </p:blipFill>
            <p:spPr>
              <a:xfrm>
                <a:off x="9873720" y="6379373"/>
                <a:ext cx="1755000" cy="390240"/>
              </a:xfrm>
              <a:prstGeom prst="rect">
                <a:avLst/>
              </a:prstGeom>
            </p:spPr>
          </p:pic>
        </mc:Fallback>
      </mc:AlternateContent>
    </p:spTree>
    <p:extLst>
      <p:ext uri="{BB962C8B-B14F-4D97-AF65-F5344CB8AC3E}">
        <p14:creationId xmlns:p14="http://schemas.microsoft.com/office/powerpoint/2010/main" val="357850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4732421"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4732421"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119222" y="309101"/>
            <a:ext cx="6043246" cy="573989"/>
          </a:xfrm>
        </p:spPr>
        <p:txBody>
          <a:bodyPr>
            <a:normAutofit/>
          </a:bodyPr>
          <a:lstStyle/>
          <a:p>
            <a:pPr algn="ctr"/>
            <a:r>
              <a:rPr lang="en-US" sz="2800" dirty="0">
                <a:effectLst>
                  <a:outerShdw blurRad="38100" dist="38100" dir="2700000" algn="tl">
                    <a:srgbClr val="000000">
                      <a:alpha val="43137"/>
                    </a:srgbClr>
                  </a:outerShdw>
                </a:effectLst>
                <a:latin typeface="Arial Nova" panose="020B0504020202020204" pitchFamily="34" charset="0"/>
              </a:rPr>
              <a:t>CURE Goals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119222" y="1625512"/>
            <a:ext cx="6691778" cy="4636392"/>
          </a:xfrm>
        </p:spPr>
        <p:txBody>
          <a:bodyPr>
            <a:normAutofit/>
          </a:bodyPr>
          <a:lstStyle/>
          <a:p>
            <a:pPr>
              <a:lnSpc>
                <a:spcPct val="200000"/>
              </a:lnSpc>
            </a:pPr>
            <a:r>
              <a:rPr lang="en-US" sz="2000" dirty="0">
                <a:latin typeface="Arial Nova" panose="020B0504020202020204" pitchFamily="34" charset="0"/>
              </a:rPr>
              <a:t>Giving people more personal access to trusted services in their local area.</a:t>
            </a:r>
          </a:p>
          <a:p>
            <a:pPr>
              <a:lnSpc>
                <a:spcPct val="200000"/>
              </a:lnSpc>
            </a:pPr>
            <a:r>
              <a:rPr lang="en-US" sz="2000" dirty="0">
                <a:latin typeface="Arial Nova" panose="020B0504020202020204" pitchFamily="34" charset="0"/>
              </a:rPr>
              <a:t>Making resources more accessible.</a:t>
            </a:r>
          </a:p>
          <a:p>
            <a:pPr>
              <a:lnSpc>
                <a:spcPct val="200000"/>
              </a:lnSpc>
            </a:pPr>
            <a:r>
              <a:rPr lang="en-US" sz="2000" dirty="0">
                <a:latin typeface="Arial Nova" panose="020B0504020202020204" pitchFamily="34" charset="0"/>
              </a:rPr>
              <a:t>Creating a new design template for the CURE application.</a:t>
            </a:r>
          </a:p>
          <a:p>
            <a:endParaRPr lang="en-US" sz="1800"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88A16C-BC38-4966-86A0-C9EF3957C6D5}"/>
                  </a:ext>
                </a:extLst>
              </p14:cNvPr>
              <p14:cNvContentPartPr/>
              <p14:nvPr/>
            </p14:nvContentPartPr>
            <p14:xfrm>
              <a:off x="10149840" y="6484133"/>
              <a:ext cx="1348560" cy="248040"/>
            </p14:xfrm>
          </p:contentPart>
        </mc:Choice>
        <mc:Fallback xmlns="">
          <p:pic>
            <p:nvPicPr>
              <p:cNvPr id="2" name="Ink 1">
                <a:extLst>
                  <a:ext uri="{FF2B5EF4-FFF2-40B4-BE49-F238E27FC236}">
                    <a16:creationId xmlns:a16="http://schemas.microsoft.com/office/drawing/2014/main" id="{0888A16C-BC38-4966-86A0-C9EF3957C6D5}"/>
                  </a:ext>
                </a:extLst>
              </p:cNvPr>
              <p:cNvPicPr/>
              <p:nvPr/>
            </p:nvPicPr>
            <p:blipFill>
              <a:blip r:embed="rId4"/>
              <a:stretch>
                <a:fillRect/>
              </a:stretch>
            </p:blipFill>
            <p:spPr>
              <a:xfrm>
                <a:off x="10087200" y="6421133"/>
                <a:ext cx="1474200" cy="373680"/>
              </a:xfrm>
              <a:prstGeom prst="rect">
                <a:avLst/>
              </a:prstGeom>
            </p:spPr>
          </p:pic>
        </mc:Fallback>
      </mc:AlternateContent>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4732421"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4732421"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119222" y="309101"/>
            <a:ext cx="6043246" cy="573989"/>
          </a:xfrm>
        </p:spPr>
        <p:txBody>
          <a:bodyPr>
            <a:noAutofit/>
          </a:bodyPr>
          <a:lstStyle/>
          <a:p>
            <a:pPr algn="ctr"/>
            <a:r>
              <a:rPr lang="en-US" dirty="0">
                <a:effectLst>
                  <a:outerShdw blurRad="38100" dist="38100" dir="2700000" algn="tl">
                    <a:srgbClr val="000000">
                      <a:alpha val="43137"/>
                    </a:srgbClr>
                  </a:outerShdw>
                </a:effectLst>
                <a:latin typeface="Arial Nova" panose="020B0504020202020204" pitchFamily="34" charset="0"/>
              </a:rPr>
              <a:t>CURE Goals Continued…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119222" y="1625512"/>
            <a:ext cx="6691778" cy="4636392"/>
          </a:xfrm>
        </p:spPr>
        <p:txBody>
          <a:bodyPr>
            <a:normAutofit/>
          </a:bodyPr>
          <a:lstStyle/>
          <a:p>
            <a:pPr marL="0" indent="0">
              <a:buNone/>
            </a:pPr>
            <a:r>
              <a:rPr lang="en-US" sz="2000" dirty="0">
                <a:latin typeface="Arial Nova" panose="020B0504020202020204" pitchFamily="34" charset="0"/>
              </a:rPr>
              <a:t>Some of the planned features include:</a:t>
            </a:r>
          </a:p>
          <a:p>
            <a:r>
              <a:rPr lang="en-US" sz="2000" dirty="0">
                <a:latin typeface="Arial Nova" panose="020B0504020202020204" pitchFamily="34" charset="0"/>
              </a:rPr>
              <a:t>Location services for finding centers and resources near you.</a:t>
            </a:r>
          </a:p>
          <a:p>
            <a:r>
              <a:rPr lang="en-US" sz="2000" dirty="0">
                <a:latin typeface="Arial Nova" panose="020B0504020202020204" pitchFamily="34" charset="0"/>
              </a:rPr>
              <a:t>Auto-dial for getting help in an emergency.</a:t>
            </a:r>
          </a:p>
          <a:p>
            <a:r>
              <a:rPr lang="en-US" sz="2000" dirty="0">
                <a:latin typeface="Arial Nova" panose="020B0504020202020204" pitchFamily="34" charset="0"/>
              </a:rPr>
              <a:t>Calendar Appointments.</a:t>
            </a:r>
          </a:p>
          <a:p>
            <a:r>
              <a:rPr lang="en-US" sz="2000" dirty="0">
                <a:latin typeface="Arial Nova" panose="020B0504020202020204" pitchFamily="34" charset="0"/>
              </a:rPr>
              <a:t>Goal tracking with notification updates.</a:t>
            </a:r>
          </a:p>
          <a:p>
            <a:r>
              <a:rPr lang="en-US" sz="2000" dirty="0">
                <a:latin typeface="Arial Nova" panose="020B0504020202020204" pitchFamily="34" charset="0"/>
              </a:rPr>
              <a:t>Event updates for community outreaching.</a:t>
            </a:r>
          </a:p>
          <a:p>
            <a:r>
              <a:rPr lang="en-US" sz="2000" dirty="0">
                <a:latin typeface="Arial Nova" panose="020B0504020202020204" pitchFamily="34" charset="0"/>
              </a:rPr>
              <a:t>Text help</a:t>
            </a:r>
          </a:p>
          <a:p>
            <a:endParaRPr lang="en-US" sz="1800" dirty="0">
              <a:latin typeface="Book Antiqua" panose="02040602050305030304" pitchFamily="18" charset="0"/>
            </a:endParaRPr>
          </a:p>
          <a:p>
            <a:endParaRPr lang="en-US" sz="1800"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5</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88A16C-BC38-4966-86A0-C9EF3957C6D5}"/>
                  </a:ext>
                </a:extLst>
              </p14:cNvPr>
              <p14:cNvContentPartPr/>
              <p14:nvPr/>
            </p14:nvContentPartPr>
            <p14:xfrm>
              <a:off x="10149840" y="6484133"/>
              <a:ext cx="1348560" cy="248040"/>
            </p14:xfrm>
          </p:contentPart>
        </mc:Choice>
        <mc:Fallback xmlns="">
          <p:pic>
            <p:nvPicPr>
              <p:cNvPr id="2" name="Ink 1">
                <a:extLst>
                  <a:ext uri="{FF2B5EF4-FFF2-40B4-BE49-F238E27FC236}">
                    <a16:creationId xmlns:a16="http://schemas.microsoft.com/office/drawing/2014/main" id="{0888A16C-BC38-4966-86A0-C9EF3957C6D5}"/>
                  </a:ext>
                </a:extLst>
              </p:cNvPr>
              <p:cNvPicPr/>
              <p:nvPr/>
            </p:nvPicPr>
            <p:blipFill>
              <a:blip r:embed="rId4"/>
              <a:stretch>
                <a:fillRect/>
              </a:stretch>
            </p:blipFill>
            <p:spPr>
              <a:xfrm>
                <a:off x="10087200" y="6421133"/>
                <a:ext cx="1474200" cy="373680"/>
              </a:xfrm>
              <a:prstGeom prst="rect">
                <a:avLst/>
              </a:prstGeom>
            </p:spPr>
          </p:pic>
        </mc:Fallback>
      </mc:AlternateContent>
    </p:spTree>
    <p:extLst>
      <p:ext uri="{BB962C8B-B14F-4D97-AF65-F5344CB8AC3E}">
        <p14:creationId xmlns:p14="http://schemas.microsoft.com/office/powerpoint/2010/main" val="127925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4732421"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4732421"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119222" y="309101"/>
            <a:ext cx="6043246" cy="573989"/>
          </a:xfrm>
        </p:spPr>
        <p:txBody>
          <a:bodyPr>
            <a:noAutofit/>
          </a:bodyPr>
          <a:lstStyle/>
          <a:p>
            <a:pPr algn="ctr"/>
            <a:r>
              <a:rPr lang="en-US" dirty="0">
                <a:effectLst>
                  <a:outerShdw blurRad="38100" dist="38100" dir="2700000" algn="tl">
                    <a:srgbClr val="000000">
                      <a:alpha val="43137"/>
                    </a:srgbClr>
                  </a:outerShdw>
                </a:effectLst>
                <a:latin typeface="Arial Nova" panose="020B0504020202020204" pitchFamily="34" charset="0"/>
              </a:rPr>
              <a:t>Product Specifications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119222" y="1625512"/>
            <a:ext cx="6691778" cy="4636392"/>
          </a:xfrm>
        </p:spPr>
        <p:txBody>
          <a:bodyPr>
            <a:normAutofit/>
          </a:bodyPr>
          <a:lstStyle/>
          <a:p>
            <a:r>
              <a:rPr lang="en-US" sz="2400" dirty="0">
                <a:latin typeface="Arial Nova" panose="020B0504020202020204" pitchFamily="34" charset="0"/>
              </a:rPr>
              <a:t>Creating a web application that can be ported to both Android and iOS devices.</a:t>
            </a:r>
          </a:p>
          <a:p>
            <a:r>
              <a:rPr lang="en-US" sz="2400" dirty="0">
                <a:latin typeface="Arial Nova" panose="020B0504020202020204" pitchFamily="34" charset="0"/>
              </a:rPr>
              <a:t>The primary audience for this application will be families affected by the opioid crisis, and individuals suffering from it.</a:t>
            </a:r>
          </a:p>
          <a:p>
            <a:r>
              <a:rPr lang="en-US" sz="2400" dirty="0">
                <a:latin typeface="Arial Nova" panose="020B0504020202020204" pitchFamily="34" charset="0"/>
              </a:rPr>
              <a:t>The particular genre  for target audience is self-help and organization. </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6</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88A16C-BC38-4966-86A0-C9EF3957C6D5}"/>
                  </a:ext>
                </a:extLst>
              </p14:cNvPr>
              <p14:cNvContentPartPr/>
              <p14:nvPr/>
            </p14:nvContentPartPr>
            <p14:xfrm>
              <a:off x="10149840" y="6484133"/>
              <a:ext cx="1348560" cy="248040"/>
            </p14:xfrm>
          </p:contentPart>
        </mc:Choice>
        <mc:Fallback xmlns="">
          <p:pic>
            <p:nvPicPr>
              <p:cNvPr id="2" name="Ink 1">
                <a:extLst>
                  <a:ext uri="{FF2B5EF4-FFF2-40B4-BE49-F238E27FC236}">
                    <a16:creationId xmlns:a16="http://schemas.microsoft.com/office/drawing/2014/main" id="{0888A16C-BC38-4966-86A0-C9EF3957C6D5}"/>
                  </a:ext>
                </a:extLst>
              </p:cNvPr>
              <p:cNvPicPr/>
              <p:nvPr/>
            </p:nvPicPr>
            <p:blipFill>
              <a:blip r:embed="rId4"/>
              <a:stretch>
                <a:fillRect/>
              </a:stretch>
            </p:blipFill>
            <p:spPr>
              <a:xfrm>
                <a:off x="10087200" y="6421133"/>
                <a:ext cx="1474200" cy="373680"/>
              </a:xfrm>
              <a:prstGeom prst="rect">
                <a:avLst/>
              </a:prstGeom>
            </p:spPr>
          </p:pic>
        </mc:Fallback>
      </mc:AlternateContent>
    </p:spTree>
    <p:extLst>
      <p:ext uri="{BB962C8B-B14F-4D97-AF65-F5344CB8AC3E}">
        <p14:creationId xmlns:p14="http://schemas.microsoft.com/office/powerpoint/2010/main" val="219600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4732421"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4732421"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119222" y="309101"/>
            <a:ext cx="6043246" cy="573989"/>
          </a:xfrm>
        </p:spPr>
        <p:txBody>
          <a:bodyPr>
            <a:noAutofit/>
          </a:bodyPr>
          <a:lstStyle/>
          <a:p>
            <a:pPr algn="ctr"/>
            <a:r>
              <a:rPr lang="en-US" dirty="0">
                <a:effectLst>
                  <a:outerShdw blurRad="38100" dist="38100" dir="2700000" algn="tl">
                    <a:srgbClr val="000000">
                      <a:alpha val="43137"/>
                    </a:srgbClr>
                  </a:outerShdw>
                </a:effectLst>
                <a:latin typeface="Arial Nova" panose="020B0504020202020204" pitchFamily="34" charset="0"/>
              </a:rPr>
              <a:t>Libraries and Frameworks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119222" y="1625512"/>
            <a:ext cx="6691778" cy="4636392"/>
          </a:xfrm>
        </p:spPr>
        <p:txBody>
          <a:bodyPr>
            <a:noAutofit/>
          </a:bodyPr>
          <a:lstStyle/>
          <a:p>
            <a:r>
              <a:rPr lang="en-US" sz="2400" dirty="0">
                <a:latin typeface="Arial Nova" panose="020B0504020202020204" pitchFamily="34" charset="0"/>
              </a:rPr>
              <a:t>Utilizing the Meteor API to develop the application.</a:t>
            </a:r>
          </a:p>
          <a:p>
            <a:r>
              <a:rPr lang="en-US" sz="2400" dirty="0">
                <a:latin typeface="Arial Nova" panose="020B0504020202020204" pitchFamily="34" charset="0"/>
              </a:rPr>
              <a:t>The primary language is going to JavaScript translated with Cordova for easier portability to iOS, and Android. </a:t>
            </a:r>
          </a:p>
          <a:p>
            <a:r>
              <a:rPr lang="en-US" sz="2400" dirty="0">
                <a:latin typeface="Arial Nova" panose="020B0504020202020204" pitchFamily="34" charset="0"/>
              </a:rPr>
              <a:t>The mapping functionality will use mongo DB, to hold the location data then integration using the Google Maps API or Arc GIS.</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7</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88A16C-BC38-4966-86A0-C9EF3957C6D5}"/>
                  </a:ext>
                </a:extLst>
              </p14:cNvPr>
              <p14:cNvContentPartPr/>
              <p14:nvPr/>
            </p14:nvContentPartPr>
            <p14:xfrm>
              <a:off x="10149840" y="6484133"/>
              <a:ext cx="1348560" cy="248040"/>
            </p14:xfrm>
          </p:contentPart>
        </mc:Choice>
        <mc:Fallback xmlns="">
          <p:pic>
            <p:nvPicPr>
              <p:cNvPr id="2" name="Ink 1">
                <a:extLst>
                  <a:ext uri="{FF2B5EF4-FFF2-40B4-BE49-F238E27FC236}">
                    <a16:creationId xmlns:a16="http://schemas.microsoft.com/office/drawing/2014/main" id="{0888A16C-BC38-4966-86A0-C9EF3957C6D5}"/>
                  </a:ext>
                </a:extLst>
              </p:cNvPr>
              <p:cNvPicPr/>
              <p:nvPr/>
            </p:nvPicPr>
            <p:blipFill>
              <a:blip r:embed="rId4"/>
              <a:stretch>
                <a:fillRect/>
              </a:stretch>
            </p:blipFill>
            <p:spPr>
              <a:xfrm>
                <a:off x="10087200" y="6421133"/>
                <a:ext cx="1474200" cy="373680"/>
              </a:xfrm>
              <a:prstGeom prst="rect">
                <a:avLst/>
              </a:prstGeom>
            </p:spPr>
          </p:pic>
        </mc:Fallback>
      </mc:AlternateContent>
    </p:spTree>
    <p:extLst>
      <p:ext uri="{BB962C8B-B14F-4D97-AF65-F5344CB8AC3E}">
        <p14:creationId xmlns:p14="http://schemas.microsoft.com/office/powerpoint/2010/main" val="1172896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flipV="1">
            <a:off x="0" y="0"/>
            <a:ext cx="4936085" cy="6851222"/>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7772" y="-30480"/>
            <a:ext cx="5027947" cy="6897002"/>
          </a:xfrm>
          <a:custGeom>
            <a:avLst/>
            <a:gdLst>
              <a:gd name="connsiteX0" fmla="*/ 0 w 4940968"/>
              <a:gd name="connsiteY0" fmla="*/ 6882714 h 6882714"/>
              <a:gd name="connsiteX1" fmla="*/ 1235242 w 4940968"/>
              <a:gd name="connsiteY1" fmla="*/ 0 h 6882714"/>
              <a:gd name="connsiteX2" fmla="*/ 4940968 w 4940968"/>
              <a:gd name="connsiteY2" fmla="*/ 0 h 6882714"/>
              <a:gd name="connsiteX3" fmla="*/ 3705726 w 4940968"/>
              <a:gd name="connsiteY3" fmla="*/ 6882714 h 6882714"/>
              <a:gd name="connsiteX4" fmla="*/ 0 w 4940968"/>
              <a:gd name="connsiteY4" fmla="*/ 6882714 h 6882714"/>
              <a:gd name="connsiteX0" fmla="*/ 7771 w 4948739"/>
              <a:gd name="connsiteY0" fmla="*/ 6897002 h 6897002"/>
              <a:gd name="connsiteX1" fmla="*/ 0 w 4948739"/>
              <a:gd name="connsiteY1" fmla="*/ 0 h 6897002"/>
              <a:gd name="connsiteX2" fmla="*/ 4948739 w 4948739"/>
              <a:gd name="connsiteY2" fmla="*/ 14288 h 6897002"/>
              <a:gd name="connsiteX3" fmla="*/ 3713497 w 4948739"/>
              <a:gd name="connsiteY3" fmla="*/ 6897002 h 6897002"/>
              <a:gd name="connsiteX4" fmla="*/ 7771 w 4948739"/>
              <a:gd name="connsiteY4" fmla="*/ 6897002 h 6897002"/>
              <a:gd name="connsiteX0" fmla="*/ 7771 w 5027947"/>
              <a:gd name="connsiteY0" fmla="*/ 6897002 h 6897002"/>
              <a:gd name="connsiteX1" fmla="*/ 0 w 5027947"/>
              <a:gd name="connsiteY1" fmla="*/ 0 h 6897002"/>
              <a:gd name="connsiteX2" fmla="*/ 4948739 w 5027947"/>
              <a:gd name="connsiteY2" fmla="*/ 14288 h 6897002"/>
              <a:gd name="connsiteX3" fmla="*/ 5027947 w 5027947"/>
              <a:gd name="connsiteY3" fmla="*/ 6868427 h 6897002"/>
              <a:gd name="connsiteX4" fmla="*/ 7771 w 5027947"/>
              <a:gd name="connsiteY4" fmla="*/ 6897002 h 6897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7947" h="6897002">
                <a:moveTo>
                  <a:pt x="7771" y="6897002"/>
                </a:moveTo>
                <a:cubicBezTo>
                  <a:pt x="5181" y="4598001"/>
                  <a:pt x="2590" y="2299001"/>
                  <a:pt x="0" y="0"/>
                </a:cubicBezTo>
                <a:lnTo>
                  <a:pt x="4948739" y="14288"/>
                </a:lnTo>
                <a:lnTo>
                  <a:pt x="5027947" y="6868427"/>
                </a:lnTo>
                <a:lnTo>
                  <a:pt x="7771" y="6897002"/>
                </a:lnTo>
                <a:close/>
              </a:path>
            </a:pathLst>
          </a:custGeom>
          <a:gradFill flip="none" rotWithShape="1">
            <a:gsLst>
              <a:gs pos="13000">
                <a:srgbClr val="01023B">
                  <a:alpha val="50000"/>
                </a:srgbClr>
              </a:gs>
              <a:gs pos="100000">
                <a:srgbClr val="E99757">
                  <a:alpha val="50000"/>
                </a:srgbClr>
              </a:gs>
              <a:gs pos="50000">
                <a:srgbClr val="A53F52">
                  <a:alpha val="5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1223589" y="5672845"/>
            <a:ext cx="7459579" cy="680247"/>
          </a:xfrm>
        </p:spPr>
        <p:txBody>
          <a:bodyPr>
            <a:normAutofit/>
          </a:bodyPr>
          <a:lstStyle/>
          <a:p>
            <a:pPr algn="ctr"/>
            <a:r>
              <a:rPr lang="en-US" sz="3600" dirty="0">
                <a:effectLst>
                  <a:outerShdw blurRad="38100" dist="38100" dir="2700000" algn="tl">
                    <a:srgbClr val="000000">
                      <a:alpha val="43137"/>
                    </a:srgbClr>
                  </a:outerShdw>
                </a:effectLst>
                <a:latin typeface="Book Antiqua" panose="02040602050305030304" pitchFamily="18" charset="0"/>
              </a:rPr>
              <a:t>Functionality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4936085" y="604299"/>
            <a:ext cx="7052249" cy="6195008"/>
          </a:xfrm>
        </p:spPr>
        <p:txBody>
          <a:bodyPr>
            <a:normAutofit/>
          </a:bodyPr>
          <a:lstStyle/>
          <a:p>
            <a:pPr lvl="0" algn="ctr">
              <a:lnSpc>
                <a:spcPct val="150000"/>
              </a:lnSpc>
              <a:spcBef>
                <a:spcPts val="1600"/>
              </a:spcBef>
              <a:spcAft>
                <a:spcPts val="1600"/>
              </a:spcAft>
            </a:pPr>
            <a:r>
              <a:rPr lang="en-US" sz="2100" b="1" dirty="0">
                <a:solidFill>
                  <a:schemeClr val="tx1"/>
                </a:solidFill>
                <a:latin typeface="Arial Nova" panose="020B0504020202020204" pitchFamily="34" charset="0"/>
              </a:rPr>
              <a:t>Functions</a:t>
            </a:r>
          </a:p>
          <a:p>
            <a:pPr marL="285750" lvl="0" indent="-285750">
              <a:lnSpc>
                <a:spcPct val="150000"/>
              </a:lnSpc>
              <a:spcBef>
                <a:spcPts val="1600"/>
              </a:spcBef>
              <a:spcAft>
                <a:spcPts val="1600"/>
              </a:spcAft>
              <a:buFont typeface="Arial" panose="020B0604020202020204" pitchFamily="34" charset="0"/>
              <a:buChar char="•"/>
            </a:pPr>
            <a:r>
              <a:rPr lang="en-US" sz="2100" b="1" dirty="0">
                <a:solidFill>
                  <a:schemeClr val="tx1"/>
                </a:solidFill>
                <a:latin typeface="Arial Nova" panose="020B0504020202020204" pitchFamily="34" charset="0"/>
              </a:rPr>
              <a:t>Calendar</a:t>
            </a:r>
          </a:p>
          <a:p>
            <a:pPr marL="742950" lvl="1" indent="-285750">
              <a:spcBef>
                <a:spcPts val="1600"/>
              </a:spcBef>
              <a:spcAft>
                <a:spcPts val="1600"/>
              </a:spcAft>
              <a:buFont typeface="Arial" panose="020B0604020202020204" pitchFamily="34" charset="0"/>
              <a:buChar char="•"/>
            </a:pPr>
            <a:r>
              <a:rPr lang="en-US" sz="2100" b="1" dirty="0">
                <a:solidFill>
                  <a:schemeClr val="tx1"/>
                </a:solidFill>
                <a:latin typeface="Arial Nova" panose="020B0504020202020204" pitchFamily="34" charset="0"/>
              </a:rPr>
              <a:t>Public calendar </a:t>
            </a:r>
          </a:p>
          <a:p>
            <a:pPr marL="742950" lvl="1" indent="-285750">
              <a:spcBef>
                <a:spcPts val="1600"/>
              </a:spcBef>
              <a:spcAft>
                <a:spcPts val="1600"/>
              </a:spcAft>
              <a:buFont typeface="Arial" panose="020B0604020202020204" pitchFamily="34" charset="0"/>
              <a:buChar char="•"/>
            </a:pPr>
            <a:r>
              <a:rPr lang="en-US" sz="2100" b="1" dirty="0">
                <a:solidFill>
                  <a:schemeClr val="tx1"/>
                </a:solidFill>
                <a:latin typeface="Arial Nova" panose="020B0504020202020204" pitchFamily="34" charset="0"/>
              </a:rPr>
              <a:t>Find reasonably private API.</a:t>
            </a:r>
          </a:p>
          <a:p>
            <a:pPr marL="285750" indent="-285750">
              <a:spcBef>
                <a:spcPts val="1600"/>
              </a:spcBef>
              <a:spcAft>
                <a:spcPts val="1600"/>
              </a:spcAft>
              <a:buFont typeface="Arial" panose="020B0604020202020204" pitchFamily="34" charset="0"/>
              <a:buChar char="•"/>
            </a:pPr>
            <a:r>
              <a:rPr lang="en-US" sz="2100" b="1" dirty="0">
                <a:solidFill>
                  <a:schemeClr val="tx1"/>
                </a:solidFill>
                <a:latin typeface="Arial Nova" panose="020B0504020202020204" pitchFamily="34" charset="0"/>
              </a:rPr>
              <a:t>Hot Dial</a:t>
            </a:r>
          </a:p>
          <a:p>
            <a:pPr marL="800100" lvl="1" indent="-342900">
              <a:spcBef>
                <a:spcPts val="1600"/>
              </a:spcBef>
              <a:spcAft>
                <a:spcPts val="1600"/>
              </a:spcAft>
              <a:buFont typeface="Arial" panose="020B0604020202020204" pitchFamily="34" charset="0"/>
              <a:buChar char="•"/>
            </a:pPr>
            <a:r>
              <a:rPr lang="en-US" sz="1700" b="1" dirty="0">
                <a:solidFill>
                  <a:schemeClr val="tx1"/>
                </a:solidFill>
                <a:latin typeface="Arial Nova" panose="020B0504020202020204" pitchFamily="34" charset="0"/>
              </a:rPr>
              <a:t>One button to Cone, Daymark, 911, Suicide Prevention</a:t>
            </a:r>
          </a:p>
          <a:p>
            <a:pPr marL="800100" lvl="1" indent="-342900">
              <a:spcBef>
                <a:spcPts val="1600"/>
              </a:spcBef>
              <a:spcAft>
                <a:spcPts val="1600"/>
              </a:spcAft>
              <a:buFont typeface="Arial" panose="020B0604020202020204" pitchFamily="34" charset="0"/>
              <a:buChar char="•"/>
            </a:pPr>
            <a:r>
              <a:rPr lang="en-US" sz="1700" b="1" dirty="0">
                <a:solidFill>
                  <a:schemeClr val="tx1"/>
                </a:solidFill>
                <a:latin typeface="Arial Nova" panose="020B0504020202020204" pitchFamily="34" charset="0"/>
              </a:rPr>
              <a:t>Emergency Menu that instantly connects with via buttons.</a:t>
            </a:r>
          </a:p>
          <a:p>
            <a:pPr lvl="1">
              <a:spcBef>
                <a:spcPts val="1600"/>
              </a:spcBef>
              <a:spcAft>
                <a:spcPts val="1600"/>
              </a:spcAft>
            </a:pPr>
            <a:endParaRPr lang="en-US" sz="1800" b="1" dirty="0">
              <a:solidFill>
                <a:schemeClr val="tx1"/>
              </a:solidFill>
              <a:latin typeface="Book Antiqua" panose="02040602050305030304" pitchFamily="18" charset="0"/>
            </a:endParaRPr>
          </a:p>
          <a:p>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dirty="0"/>
          </a:p>
        </p:txBody>
      </p:sp>
      <mc:AlternateContent xmlns:mc="http://schemas.openxmlformats.org/markup-compatibility/2006" xmlns:p14="http://schemas.microsoft.com/office/powerpoint/2010/main">
        <mc:Choice Requires="p14">
          <p:contentPart p14:bwMode="auto" r:id="rId3">
            <p14:nvContentPartPr>
              <p14:cNvPr id="2114" name="Ink 2113">
                <a:extLst>
                  <a:ext uri="{FF2B5EF4-FFF2-40B4-BE49-F238E27FC236}">
                    <a16:creationId xmlns:a16="http://schemas.microsoft.com/office/drawing/2014/main" id="{EC89AA18-0E46-4B77-A52A-CB6489AEDFBA}"/>
                  </a:ext>
                </a:extLst>
              </p14:cNvPr>
              <p14:cNvContentPartPr/>
              <p14:nvPr/>
            </p14:nvContentPartPr>
            <p14:xfrm>
              <a:off x="9927360" y="6442187"/>
              <a:ext cx="1702440" cy="357120"/>
            </p14:xfrm>
          </p:contentPart>
        </mc:Choice>
        <mc:Fallback xmlns="">
          <p:pic>
            <p:nvPicPr>
              <p:cNvPr id="2114" name="Ink 2113">
                <a:extLst>
                  <a:ext uri="{FF2B5EF4-FFF2-40B4-BE49-F238E27FC236}">
                    <a16:creationId xmlns:a16="http://schemas.microsoft.com/office/drawing/2014/main" id="{EC89AA18-0E46-4B77-A52A-CB6489AEDFBA}"/>
                  </a:ext>
                </a:extLst>
              </p:cNvPr>
              <p:cNvPicPr/>
              <p:nvPr/>
            </p:nvPicPr>
            <p:blipFill>
              <a:blip r:embed="rId4"/>
              <a:stretch>
                <a:fillRect/>
              </a:stretch>
            </p:blipFill>
            <p:spPr>
              <a:xfrm>
                <a:off x="9864720" y="6379250"/>
                <a:ext cx="1828080" cy="482633"/>
              </a:xfrm>
              <a:prstGeom prst="rect">
                <a:avLst/>
              </a:prstGeom>
            </p:spPr>
          </p:pic>
        </mc:Fallback>
      </mc:AlternateContent>
    </p:spTree>
    <p:extLst>
      <p:ext uri="{BB962C8B-B14F-4D97-AF65-F5344CB8AC3E}">
        <p14:creationId xmlns:p14="http://schemas.microsoft.com/office/powerpoint/2010/main" val="337037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flipV="1">
            <a:off x="0" y="0"/>
            <a:ext cx="4936085" cy="6851222"/>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7772" y="-30480"/>
            <a:ext cx="5027947" cy="6897002"/>
          </a:xfrm>
          <a:custGeom>
            <a:avLst/>
            <a:gdLst>
              <a:gd name="connsiteX0" fmla="*/ 0 w 4940968"/>
              <a:gd name="connsiteY0" fmla="*/ 6882714 h 6882714"/>
              <a:gd name="connsiteX1" fmla="*/ 1235242 w 4940968"/>
              <a:gd name="connsiteY1" fmla="*/ 0 h 6882714"/>
              <a:gd name="connsiteX2" fmla="*/ 4940968 w 4940968"/>
              <a:gd name="connsiteY2" fmla="*/ 0 h 6882714"/>
              <a:gd name="connsiteX3" fmla="*/ 3705726 w 4940968"/>
              <a:gd name="connsiteY3" fmla="*/ 6882714 h 6882714"/>
              <a:gd name="connsiteX4" fmla="*/ 0 w 4940968"/>
              <a:gd name="connsiteY4" fmla="*/ 6882714 h 6882714"/>
              <a:gd name="connsiteX0" fmla="*/ 7771 w 4948739"/>
              <a:gd name="connsiteY0" fmla="*/ 6897002 h 6897002"/>
              <a:gd name="connsiteX1" fmla="*/ 0 w 4948739"/>
              <a:gd name="connsiteY1" fmla="*/ 0 h 6897002"/>
              <a:gd name="connsiteX2" fmla="*/ 4948739 w 4948739"/>
              <a:gd name="connsiteY2" fmla="*/ 14288 h 6897002"/>
              <a:gd name="connsiteX3" fmla="*/ 3713497 w 4948739"/>
              <a:gd name="connsiteY3" fmla="*/ 6897002 h 6897002"/>
              <a:gd name="connsiteX4" fmla="*/ 7771 w 4948739"/>
              <a:gd name="connsiteY4" fmla="*/ 6897002 h 6897002"/>
              <a:gd name="connsiteX0" fmla="*/ 7771 w 5027947"/>
              <a:gd name="connsiteY0" fmla="*/ 6897002 h 6897002"/>
              <a:gd name="connsiteX1" fmla="*/ 0 w 5027947"/>
              <a:gd name="connsiteY1" fmla="*/ 0 h 6897002"/>
              <a:gd name="connsiteX2" fmla="*/ 4948739 w 5027947"/>
              <a:gd name="connsiteY2" fmla="*/ 14288 h 6897002"/>
              <a:gd name="connsiteX3" fmla="*/ 5027947 w 5027947"/>
              <a:gd name="connsiteY3" fmla="*/ 6868427 h 6897002"/>
              <a:gd name="connsiteX4" fmla="*/ 7771 w 5027947"/>
              <a:gd name="connsiteY4" fmla="*/ 6897002 h 6897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7947" h="6897002">
                <a:moveTo>
                  <a:pt x="7771" y="6897002"/>
                </a:moveTo>
                <a:cubicBezTo>
                  <a:pt x="5181" y="4598001"/>
                  <a:pt x="2590" y="2299001"/>
                  <a:pt x="0" y="0"/>
                </a:cubicBezTo>
                <a:lnTo>
                  <a:pt x="4948739" y="14288"/>
                </a:lnTo>
                <a:lnTo>
                  <a:pt x="5027947" y="6868427"/>
                </a:lnTo>
                <a:lnTo>
                  <a:pt x="7771" y="6897002"/>
                </a:lnTo>
                <a:close/>
              </a:path>
            </a:pathLst>
          </a:custGeom>
          <a:gradFill flip="none" rotWithShape="1">
            <a:gsLst>
              <a:gs pos="13000">
                <a:srgbClr val="01023B">
                  <a:alpha val="50000"/>
                </a:srgbClr>
              </a:gs>
              <a:gs pos="100000">
                <a:srgbClr val="E99757">
                  <a:alpha val="50000"/>
                </a:srgbClr>
              </a:gs>
              <a:gs pos="50000">
                <a:srgbClr val="A53F52">
                  <a:alpha val="5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1223589" y="5672845"/>
            <a:ext cx="7459579" cy="680247"/>
          </a:xfrm>
        </p:spPr>
        <p:txBody>
          <a:bodyPr>
            <a:normAutofit/>
          </a:bodyPr>
          <a:lstStyle/>
          <a:p>
            <a:pPr algn="ctr"/>
            <a:r>
              <a:rPr lang="en-US" sz="3600" dirty="0">
                <a:effectLst>
                  <a:outerShdw blurRad="38100" dist="38100" dir="2700000" algn="tl">
                    <a:srgbClr val="000000">
                      <a:alpha val="43137"/>
                    </a:srgbClr>
                  </a:outerShdw>
                </a:effectLst>
                <a:latin typeface="Book Antiqua" panose="02040602050305030304" pitchFamily="18" charset="0"/>
              </a:rPr>
              <a:t>Functionality</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4936085" y="604299"/>
            <a:ext cx="7052249" cy="6195008"/>
          </a:xfrm>
        </p:spPr>
        <p:txBody>
          <a:bodyPr>
            <a:normAutofit/>
          </a:bodyPr>
          <a:lstStyle/>
          <a:p>
            <a:pPr lvl="0" algn="ctr">
              <a:lnSpc>
                <a:spcPct val="150000"/>
              </a:lnSpc>
              <a:spcBef>
                <a:spcPts val="1600"/>
              </a:spcBef>
              <a:spcAft>
                <a:spcPts val="1600"/>
              </a:spcAft>
            </a:pPr>
            <a:r>
              <a:rPr lang="en-US" sz="2100" b="1" dirty="0">
                <a:solidFill>
                  <a:schemeClr val="tx1"/>
                </a:solidFill>
                <a:latin typeface="Arial Nova" panose="020B0504020202020204" pitchFamily="34" charset="0"/>
              </a:rPr>
              <a:t>Functions-continued</a:t>
            </a:r>
          </a:p>
          <a:p>
            <a:pPr marL="285750" indent="-285750">
              <a:spcBef>
                <a:spcPts val="1600"/>
              </a:spcBef>
              <a:spcAft>
                <a:spcPts val="1600"/>
              </a:spcAft>
              <a:buFont typeface="Arial" panose="020B0604020202020204" pitchFamily="34" charset="0"/>
              <a:buChar char="•"/>
            </a:pPr>
            <a:r>
              <a:rPr lang="en-US" sz="2100" b="1" dirty="0">
                <a:solidFill>
                  <a:schemeClr val="tx1"/>
                </a:solidFill>
                <a:latin typeface="Arial Nova" panose="020B0504020202020204" pitchFamily="34" charset="0"/>
              </a:rPr>
              <a:t>Goal Tracking Log</a:t>
            </a:r>
          </a:p>
          <a:p>
            <a:pPr marL="742950" lvl="1" indent="-285750">
              <a:spcBef>
                <a:spcPts val="1600"/>
              </a:spcBef>
              <a:spcAft>
                <a:spcPts val="1600"/>
              </a:spcAft>
              <a:buFont typeface="Arial" panose="020B0604020202020204" pitchFamily="34" charset="0"/>
              <a:buChar char="•"/>
            </a:pPr>
            <a:r>
              <a:rPr lang="en-US" sz="2100" b="1" dirty="0">
                <a:solidFill>
                  <a:schemeClr val="tx1"/>
                </a:solidFill>
                <a:latin typeface="Arial Nova" panose="020B0504020202020204" pitchFamily="34" charset="0"/>
              </a:rPr>
              <a:t>Users can keep a log of progress and interactions.</a:t>
            </a:r>
          </a:p>
          <a:p>
            <a:pPr marL="742950" lvl="1" indent="-285750">
              <a:spcBef>
                <a:spcPts val="1600"/>
              </a:spcBef>
              <a:spcAft>
                <a:spcPts val="1600"/>
              </a:spcAft>
              <a:buFont typeface="Arial" panose="020B0604020202020204" pitchFamily="34" charset="0"/>
              <a:buChar char="•"/>
            </a:pPr>
            <a:r>
              <a:rPr lang="en-US" sz="2100" b="1" dirty="0">
                <a:solidFill>
                  <a:schemeClr val="tx1"/>
                </a:solidFill>
                <a:latin typeface="Arial Nova" panose="020B0504020202020204" pitchFamily="34" charset="0"/>
              </a:rPr>
              <a:t>Progress tracked from event attendance/ training</a:t>
            </a:r>
          </a:p>
          <a:p>
            <a:pPr marL="742950" lvl="1" indent="-285750">
              <a:spcBef>
                <a:spcPts val="1600"/>
              </a:spcBef>
              <a:spcAft>
                <a:spcPts val="1600"/>
              </a:spcAft>
              <a:buFont typeface="Arial" panose="020B0604020202020204" pitchFamily="34" charset="0"/>
              <a:buChar char="•"/>
            </a:pPr>
            <a:r>
              <a:rPr lang="en-US" sz="2100" b="1" dirty="0">
                <a:solidFill>
                  <a:schemeClr val="tx1"/>
                </a:solidFill>
                <a:latin typeface="Arial Nova" panose="020B0504020202020204" pitchFamily="34" charset="0"/>
              </a:rPr>
              <a:t>Point system ( for rewards)</a:t>
            </a:r>
          </a:p>
          <a:p>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9</a:t>
            </a:fld>
            <a:endParaRPr lang="en-US" dirty="0"/>
          </a:p>
        </p:txBody>
      </p:sp>
      <mc:AlternateContent xmlns:mc="http://schemas.openxmlformats.org/markup-compatibility/2006" xmlns:p14="http://schemas.microsoft.com/office/powerpoint/2010/main">
        <mc:Choice Requires="p14">
          <p:contentPart p14:bwMode="auto" r:id="rId3">
            <p14:nvContentPartPr>
              <p14:cNvPr id="2114" name="Ink 2113">
                <a:extLst>
                  <a:ext uri="{FF2B5EF4-FFF2-40B4-BE49-F238E27FC236}">
                    <a16:creationId xmlns:a16="http://schemas.microsoft.com/office/drawing/2014/main" id="{EC89AA18-0E46-4B77-A52A-CB6489AEDFBA}"/>
                  </a:ext>
                </a:extLst>
              </p14:cNvPr>
              <p14:cNvContentPartPr/>
              <p14:nvPr/>
            </p14:nvContentPartPr>
            <p14:xfrm>
              <a:off x="9927360" y="6442187"/>
              <a:ext cx="1702440" cy="357120"/>
            </p14:xfrm>
          </p:contentPart>
        </mc:Choice>
        <mc:Fallback xmlns="">
          <p:pic>
            <p:nvPicPr>
              <p:cNvPr id="2114" name="Ink 2113">
                <a:extLst>
                  <a:ext uri="{FF2B5EF4-FFF2-40B4-BE49-F238E27FC236}">
                    <a16:creationId xmlns:a16="http://schemas.microsoft.com/office/drawing/2014/main" id="{EC89AA18-0E46-4B77-A52A-CB6489AEDFBA}"/>
                  </a:ext>
                </a:extLst>
              </p:cNvPr>
              <p:cNvPicPr/>
              <p:nvPr/>
            </p:nvPicPr>
            <p:blipFill>
              <a:blip r:embed="rId4"/>
              <a:stretch>
                <a:fillRect/>
              </a:stretch>
            </p:blipFill>
            <p:spPr>
              <a:xfrm>
                <a:off x="9864720" y="6379250"/>
                <a:ext cx="1828080" cy="482633"/>
              </a:xfrm>
              <a:prstGeom prst="rect">
                <a:avLst/>
              </a:prstGeom>
            </p:spPr>
          </p:pic>
        </mc:Fallback>
      </mc:AlternateContent>
    </p:spTree>
    <p:extLst>
      <p:ext uri="{BB962C8B-B14F-4D97-AF65-F5344CB8AC3E}">
        <p14:creationId xmlns:p14="http://schemas.microsoft.com/office/powerpoint/2010/main" val="318937672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ical_Presentation_01_AS - v5" id="{E8D6DDC5-0F6D-45B7-B131-D0E18166558C}" vid="{A5BE99D8-16B2-4823-A7C9-A4C93BD888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C9F62E-0773-4164-B986-3E326BE687C9}">
  <ds:schemaRefs>
    <ds:schemaRef ds:uri="http://schemas.microsoft.com/office/2006/documentManagement/types"/>
    <ds:schemaRef ds:uri="http://schemas.microsoft.com/sharepoint/v3"/>
    <ds:schemaRef ds:uri="http://purl.org/dc/elements/1.1/"/>
    <ds:schemaRef ds:uri="http://schemas.microsoft.com/office/2006/metadata/properties"/>
    <ds:schemaRef ds:uri="6dc4bcd6-49db-4c07-9060-8acfc67cef9f"/>
    <ds:schemaRef ds:uri="http://schemas.microsoft.com/office/infopath/2007/PartnerControls"/>
    <ds:schemaRef ds:uri="http://schemas.openxmlformats.org/package/2006/metadata/core-properties"/>
    <ds:schemaRef ds:uri="http://purl.org/dc/terms/"/>
    <ds:schemaRef ds:uri="fb0879af-3eba-417a-a55a-ffe6dcd6ca77"/>
    <ds:schemaRef ds:uri="http://www.w3.org/XML/1998/namespace"/>
    <ds:schemaRef ds:uri="http://purl.org/dc/dcmitype/"/>
  </ds:schemaRefs>
</ds:datastoreItem>
</file>

<file path=customXml/itemProps2.xml><?xml version="1.0" encoding="utf-8"?>
<ds:datastoreItem xmlns:ds="http://schemas.openxmlformats.org/officeDocument/2006/customXml" ds:itemID="{F3C5BC67-BC5F-49A0-B382-4FB47F800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264107-8248-43DA-8012-F707E0E46E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599</Words>
  <Application>Microsoft Office PowerPoint</Application>
  <PresentationFormat>Widescreen</PresentationFormat>
  <Paragraphs>122</Paragraphs>
  <Slides>15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Nova</vt:lpstr>
      <vt:lpstr>Bebas</vt:lpstr>
      <vt:lpstr>Book Antiqua</vt:lpstr>
      <vt:lpstr>Calibri</vt:lpstr>
      <vt:lpstr>Calibri Light</vt:lpstr>
      <vt:lpstr>Gill Sans</vt:lpstr>
      <vt:lpstr>Gill Sans Light</vt:lpstr>
      <vt:lpstr>Office Theme</vt:lpstr>
      <vt:lpstr>CURE </vt:lpstr>
      <vt:lpstr>Background</vt:lpstr>
      <vt:lpstr>Overview</vt:lpstr>
      <vt:lpstr>CURE Goals</vt:lpstr>
      <vt:lpstr>CURE Goals Continued…</vt:lpstr>
      <vt:lpstr>Product Specifications</vt:lpstr>
      <vt:lpstr>Libraries and Frameworks</vt:lpstr>
      <vt:lpstr>Functionality</vt:lpstr>
      <vt:lpstr>Functionality</vt:lpstr>
      <vt:lpstr>Functionality cont.</vt:lpstr>
      <vt:lpstr>Usability</vt:lpstr>
      <vt:lpstr>Usability</vt:lpstr>
      <vt:lpstr>System Details</vt:lpstr>
      <vt:lpstr>Security</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2018-09-10T20:55:45Z</dcterms:created>
  <dcterms:modified xsi:type="dcterms:W3CDTF">2019-02-07T20:36:26Z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